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85" r:id="rId3"/>
    <p:sldId id="282" r:id="rId4"/>
    <p:sldId id="276" r:id="rId5"/>
    <p:sldId id="277" r:id="rId6"/>
    <p:sldId id="283" r:id="rId7"/>
    <p:sldId id="278" r:id="rId8"/>
    <p:sldId id="279" r:id="rId9"/>
    <p:sldId id="287" r:id="rId10"/>
    <p:sldId id="281" r:id="rId11"/>
    <p:sldId id="275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202B0CA-FC54-4496-8BCA-5EF66A818D29}" styleName="Темный стиль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312" y="-2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2016B1B-FBC6-4848-A338-70ABB6F8AD52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CF577D2-B698-4DCB-B0A1-922957BDBBE1}">
      <dgm:prSet custT="1"/>
      <dgm:spPr/>
      <dgm:t>
        <a:bodyPr/>
        <a:lstStyle/>
        <a:p>
          <a:r>
            <a:rPr lang="ru-RU" sz="2000" dirty="0" smtClean="0"/>
            <a:t>Способствует повышению уровня профессиональной компетенции бакалавров.</a:t>
          </a:r>
          <a:endParaRPr lang="ru-RU" sz="2000" dirty="0"/>
        </a:p>
      </dgm:t>
    </dgm:pt>
    <dgm:pt modelId="{A8F469E9-F200-460B-9547-4B9DAA747F65}" type="parTrans" cxnId="{71C4CD6C-B979-4276-8966-26B20840F731}">
      <dgm:prSet/>
      <dgm:spPr/>
      <dgm:t>
        <a:bodyPr/>
        <a:lstStyle/>
        <a:p>
          <a:endParaRPr lang="ru-RU"/>
        </a:p>
      </dgm:t>
    </dgm:pt>
    <dgm:pt modelId="{B2EE38EB-CE56-4FEB-82BD-AA93218F0249}" type="sibTrans" cxnId="{71C4CD6C-B979-4276-8966-26B20840F731}">
      <dgm:prSet/>
      <dgm:spPr/>
      <dgm:t>
        <a:bodyPr/>
        <a:lstStyle/>
        <a:p>
          <a:endParaRPr lang="ru-RU"/>
        </a:p>
      </dgm:t>
    </dgm:pt>
    <dgm:pt modelId="{BC208F62-3311-47BA-8327-6FF23FE4D024}">
      <dgm:prSet custT="1"/>
      <dgm:spPr/>
      <dgm:t>
        <a:bodyPr/>
        <a:lstStyle/>
        <a:p>
          <a:r>
            <a:rPr lang="ru-RU" sz="2000" dirty="0" smtClean="0"/>
            <a:t>Обеспечивает возможность трудоустройства.</a:t>
          </a:r>
          <a:endParaRPr lang="ru-RU" sz="2000" dirty="0"/>
        </a:p>
      </dgm:t>
    </dgm:pt>
    <dgm:pt modelId="{E50E1F1B-B1F2-465A-8787-DBDE684318E0}" type="parTrans" cxnId="{F3ECD947-60A4-41FB-B411-B8C5C013D93D}">
      <dgm:prSet/>
      <dgm:spPr/>
      <dgm:t>
        <a:bodyPr/>
        <a:lstStyle/>
        <a:p>
          <a:endParaRPr lang="ru-RU"/>
        </a:p>
      </dgm:t>
    </dgm:pt>
    <dgm:pt modelId="{ABAA734A-8148-4A99-B592-780A2E928B8F}" type="sibTrans" cxnId="{F3ECD947-60A4-41FB-B411-B8C5C013D93D}">
      <dgm:prSet/>
      <dgm:spPr/>
      <dgm:t>
        <a:bodyPr/>
        <a:lstStyle/>
        <a:p>
          <a:endParaRPr lang="ru-RU"/>
        </a:p>
      </dgm:t>
    </dgm:pt>
    <dgm:pt modelId="{2985C4D5-5658-4A0B-965E-248544D76CC1}">
      <dgm:prSet custT="1"/>
      <dgm:spPr/>
      <dgm:t>
        <a:bodyPr/>
        <a:lstStyle/>
        <a:p>
          <a:r>
            <a:rPr lang="ru-RU" sz="2000" dirty="0" smtClean="0"/>
            <a:t>Расширяет возможности самоорганизации в различных сферах образовательной деятельности</a:t>
          </a:r>
          <a:r>
            <a:rPr lang="ru-RU" sz="1100" dirty="0" smtClean="0"/>
            <a:t>.</a:t>
          </a:r>
          <a:endParaRPr lang="ru-RU" sz="1100" dirty="0"/>
        </a:p>
      </dgm:t>
    </dgm:pt>
    <dgm:pt modelId="{3BAADFF3-59E5-4035-A831-E8D430BD6005}" type="parTrans" cxnId="{78555BAE-CD09-4F43-B3A6-30B4113C4DB8}">
      <dgm:prSet/>
      <dgm:spPr/>
      <dgm:t>
        <a:bodyPr/>
        <a:lstStyle/>
        <a:p>
          <a:endParaRPr lang="ru-RU"/>
        </a:p>
      </dgm:t>
    </dgm:pt>
    <dgm:pt modelId="{B37AE70C-FA9B-42E0-83C3-3E9FFD5F443C}" type="sibTrans" cxnId="{78555BAE-CD09-4F43-B3A6-30B4113C4DB8}">
      <dgm:prSet/>
      <dgm:spPr/>
      <dgm:t>
        <a:bodyPr/>
        <a:lstStyle/>
        <a:p>
          <a:endParaRPr lang="ru-RU"/>
        </a:p>
      </dgm:t>
    </dgm:pt>
    <dgm:pt modelId="{5C486184-9399-4CF6-994B-E7061F12750B}" type="pres">
      <dgm:prSet presAssocID="{62016B1B-FBC6-4848-A338-70ABB6F8AD52}" presName="linear" presStyleCnt="0">
        <dgm:presLayoutVars>
          <dgm:dir/>
          <dgm:animLvl val="lvl"/>
          <dgm:resizeHandles val="exact"/>
        </dgm:presLayoutVars>
      </dgm:prSet>
      <dgm:spPr/>
    </dgm:pt>
    <dgm:pt modelId="{0A6B10E3-899A-4D92-B064-2DA3C5BACEEA}" type="pres">
      <dgm:prSet presAssocID="{9CF577D2-B698-4DCB-B0A1-922957BDBBE1}" presName="parentLin" presStyleCnt="0"/>
      <dgm:spPr/>
    </dgm:pt>
    <dgm:pt modelId="{18E27AEE-6CE0-4229-8258-095CE26D89A1}" type="pres">
      <dgm:prSet presAssocID="{9CF577D2-B698-4DCB-B0A1-922957BDBBE1}" presName="parentLeftMargin" presStyleLbl="node1" presStyleIdx="0" presStyleCnt="3"/>
      <dgm:spPr/>
    </dgm:pt>
    <dgm:pt modelId="{2342A42F-9B1A-4394-8549-B0113C457772}" type="pres">
      <dgm:prSet presAssocID="{9CF577D2-B698-4DCB-B0A1-922957BDBBE1}" presName="parentText" presStyleLbl="node1" presStyleIdx="0" presStyleCnt="3" custScaleX="117497" custScaleY="52622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0658D57-327F-4B50-A4B6-6138A910FA7B}" type="pres">
      <dgm:prSet presAssocID="{9CF577D2-B698-4DCB-B0A1-922957BDBBE1}" presName="negativeSpace" presStyleCnt="0"/>
      <dgm:spPr/>
    </dgm:pt>
    <dgm:pt modelId="{040B09FF-25E7-41FD-80DB-A9D19DB6C46B}" type="pres">
      <dgm:prSet presAssocID="{9CF577D2-B698-4DCB-B0A1-922957BDBBE1}" presName="childText" presStyleLbl="conFgAcc1" presStyleIdx="0" presStyleCnt="3">
        <dgm:presLayoutVars>
          <dgm:bulletEnabled val="1"/>
        </dgm:presLayoutVars>
      </dgm:prSet>
      <dgm:spPr/>
    </dgm:pt>
    <dgm:pt modelId="{0131DF2D-6462-41D2-AC7C-CBE5470A4657}" type="pres">
      <dgm:prSet presAssocID="{B2EE38EB-CE56-4FEB-82BD-AA93218F0249}" presName="spaceBetweenRectangles" presStyleCnt="0"/>
      <dgm:spPr/>
    </dgm:pt>
    <dgm:pt modelId="{52A51AF5-3301-4D3F-8426-45C85A8FF268}" type="pres">
      <dgm:prSet presAssocID="{BC208F62-3311-47BA-8327-6FF23FE4D024}" presName="parentLin" presStyleCnt="0"/>
      <dgm:spPr/>
    </dgm:pt>
    <dgm:pt modelId="{8A80299A-D344-46D4-99B8-3FB4BDD44B77}" type="pres">
      <dgm:prSet presAssocID="{BC208F62-3311-47BA-8327-6FF23FE4D024}" presName="parentLeftMargin" presStyleLbl="node1" presStyleIdx="0" presStyleCnt="3"/>
      <dgm:spPr/>
    </dgm:pt>
    <dgm:pt modelId="{956B0C6C-43B8-4CC1-9FF9-474A94ECFC0E}" type="pres">
      <dgm:prSet presAssocID="{BC208F62-3311-47BA-8327-6FF23FE4D024}" presName="parentText" presStyleLbl="node1" presStyleIdx="1" presStyleCnt="3" custScaleX="118942" custScaleY="33826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2FDD250-D751-427B-A407-E3EE7D89AF19}" type="pres">
      <dgm:prSet presAssocID="{BC208F62-3311-47BA-8327-6FF23FE4D024}" presName="negativeSpace" presStyleCnt="0"/>
      <dgm:spPr/>
    </dgm:pt>
    <dgm:pt modelId="{301A6DD7-9F82-43FD-8CF3-9781280D2543}" type="pres">
      <dgm:prSet presAssocID="{BC208F62-3311-47BA-8327-6FF23FE4D024}" presName="childText" presStyleLbl="conFgAcc1" presStyleIdx="1" presStyleCnt="3">
        <dgm:presLayoutVars>
          <dgm:bulletEnabled val="1"/>
        </dgm:presLayoutVars>
      </dgm:prSet>
      <dgm:spPr/>
    </dgm:pt>
    <dgm:pt modelId="{3003BD03-6752-48DE-A6CE-08A6822AB7B2}" type="pres">
      <dgm:prSet presAssocID="{ABAA734A-8148-4A99-B592-780A2E928B8F}" presName="spaceBetweenRectangles" presStyleCnt="0"/>
      <dgm:spPr/>
    </dgm:pt>
    <dgm:pt modelId="{D85348BF-9591-404D-9EE7-35AA3C173E31}" type="pres">
      <dgm:prSet presAssocID="{2985C4D5-5658-4A0B-965E-248544D76CC1}" presName="parentLin" presStyleCnt="0"/>
      <dgm:spPr/>
    </dgm:pt>
    <dgm:pt modelId="{D015EE7F-D5BB-4323-860C-2F77C97A6B73}" type="pres">
      <dgm:prSet presAssocID="{2985C4D5-5658-4A0B-965E-248544D76CC1}" presName="parentLeftMargin" presStyleLbl="node1" presStyleIdx="1" presStyleCnt="3"/>
      <dgm:spPr/>
    </dgm:pt>
    <dgm:pt modelId="{549EC6DA-402F-4792-8C95-F2796C0FB38A}" type="pres">
      <dgm:prSet presAssocID="{2985C4D5-5658-4A0B-965E-248544D76CC1}" presName="parentText" presStyleLbl="node1" presStyleIdx="2" presStyleCnt="3" custScaleX="119876" custScaleY="34177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B546F94-ED84-4C6A-9404-81B41E89CA33}" type="pres">
      <dgm:prSet presAssocID="{2985C4D5-5658-4A0B-965E-248544D76CC1}" presName="negativeSpace" presStyleCnt="0"/>
      <dgm:spPr/>
    </dgm:pt>
    <dgm:pt modelId="{AD4D39E8-F1BF-44C9-919D-B9E91228708D}" type="pres">
      <dgm:prSet presAssocID="{2985C4D5-5658-4A0B-965E-248544D76CC1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71C4CD6C-B979-4276-8966-26B20840F731}" srcId="{62016B1B-FBC6-4848-A338-70ABB6F8AD52}" destId="{9CF577D2-B698-4DCB-B0A1-922957BDBBE1}" srcOrd="0" destOrd="0" parTransId="{A8F469E9-F200-460B-9547-4B9DAA747F65}" sibTransId="{B2EE38EB-CE56-4FEB-82BD-AA93218F0249}"/>
    <dgm:cxn modelId="{CA92CB9E-1904-476E-B296-6238080F178B}" type="presOf" srcId="{BC208F62-3311-47BA-8327-6FF23FE4D024}" destId="{956B0C6C-43B8-4CC1-9FF9-474A94ECFC0E}" srcOrd="1" destOrd="0" presId="urn:microsoft.com/office/officeart/2005/8/layout/list1"/>
    <dgm:cxn modelId="{F3ECD947-60A4-41FB-B411-B8C5C013D93D}" srcId="{62016B1B-FBC6-4848-A338-70ABB6F8AD52}" destId="{BC208F62-3311-47BA-8327-6FF23FE4D024}" srcOrd="1" destOrd="0" parTransId="{E50E1F1B-B1F2-465A-8787-DBDE684318E0}" sibTransId="{ABAA734A-8148-4A99-B592-780A2E928B8F}"/>
    <dgm:cxn modelId="{F9BACEFF-570F-4651-857F-BAB450195931}" type="presOf" srcId="{2985C4D5-5658-4A0B-965E-248544D76CC1}" destId="{D015EE7F-D5BB-4323-860C-2F77C97A6B73}" srcOrd="0" destOrd="0" presId="urn:microsoft.com/office/officeart/2005/8/layout/list1"/>
    <dgm:cxn modelId="{78555BAE-CD09-4F43-B3A6-30B4113C4DB8}" srcId="{62016B1B-FBC6-4848-A338-70ABB6F8AD52}" destId="{2985C4D5-5658-4A0B-965E-248544D76CC1}" srcOrd="2" destOrd="0" parTransId="{3BAADFF3-59E5-4035-A831-E8D430BD6005}" sibTransId="{B37AE70C-FA9B-42E0-83C3-3E9FFD5F443C}"/>
    <dgm:cxn modelId="{FED00645-CF19-4526-93FD-158F1D44A553}" type="presOf" srcId="{62016B1B-FBC6-4848-A338-70ABB6F8AD52}" destId="{5C486184-9399-4CF6-994B-E7061F12750B}" srcOrd="0" destOrd="0" presId="urn:microsoft.com/office/officeart/2005/8/layout/list1"/>
    <dgm:cxn modelId="{B4656561-0495-4AD6-9956-265002C806A9}" type="presOf" srcId="{BC208F62-3311-47BA-8327-6FF23FE4D024}" destId="{8A80299A-D344-46D4-99B8-3FB4BDD44B77}" srcOrd="0" destOrd="0" presId="urn:microsoft.com/office/officeart/2005/8/layout/list1"/>
    <dgm:cxn modelId="{CF68459D-9F9D-4C01-A572-EB33FBDC8E1B}" type="presOf" srcId="{2985C4D5-5658-4A0B-965E-248544D76CC1}" destId="{549EC6DA-402F-4792-8C95-F2796C0FB38A}" srcOrd="1" destOrd="0" presId="urn:microsoft.com/office/officeart/2005/8/layout/list1"/>
    <dgm:cxn modelId="{A17F87DF-337D-4020-94CF-5678BD1DC0A0}" type="presOf" srcId="{9CF577D2-B698-4DCB-B0A1-922957BDBBE1}" destId="{18E27AEE-6CE0-4229-8258-095CE26D89A1}" srcOrd="0" destOrd="0" presId="urn:microsoft.com/office/officeart/2005/8/layout/list1"/>
    <dgm:cxn modelId="{5C2D7994-2D47-4528-B81F-855F4CE88D12}" type="presOf" srcId="{9CF577D2-B698-4DCB-B0A1-922957BDBBE1}" destId="{2342A42F-9B1A-4394-8549-B0113C457772}" srcOrd="1" destOrd="0" presId="urn:microsoft.com/office/officeart/2005/8/layout/list1"/>
    <dgm:cxn modelId="{92A28F5B-0826-41CE-8568-64CE81ABCC47}" type="presParOf" srcId="{5C486184-9399-4CF6-994B-E7061F12750B}" destId="{0A6B10E3-899A-4D92-B064-2DA3C5BACEEA}" srcOrd="0" destOrd="0" presId="urn:microsoft.com/office/officeart/2005/8/layout/list1"/>
    <dgm:cxn modelId="{1B67BC54-094E-4A85-84BC-E919819D2850}" type="presParOf" srcId="{0A6B10E3-899A-4D92-B064-2DA3C5BACEEA}" destId="{18E27AEE-6CE0-4229-8258-095CE26D89A1}" srcOrd="0" destOrd="0" presId="urn:microsoft.com/office/officeart/2005/8/layout/list1"/>
    <dgm:cxn modelId="{5FE4887B-46FA-41B0-B223-C0DF4BF4D5D1}" type="presParOf" srcId="{0A6B10E3-899A-4D92-B064-2DA3C5BACEEA}" destId="{2342A42F-9B1A-4394-8549-B0113C457772}" srcOrd="1" destOrd="0" presId="urn:microsoft.com/office/officeart/2005/8/layout/list1"/>
    <dgm:cxn modelId="{3AE84CF9-E985-4888-A0A2-6A786169F9D1}" type="presParOf" srcId="{5C486184-9399-4CF6-994B-E7061F12750B}" destId="{A0658D57-327F-4B50-A4B6-6138A910FA7B}" srcOrd="1" destOrd="0" presId="urn:microsoft.com/office/officeart/2005/8/layout/list1"/>
    <dgm:cxn modelId="{6E2BC702-D072-4D78-BBC1-FB5197C8D973}" type="presParOf" srcId="{5C486184-9399-4CF6-994B-E7061F12750B}" destId="{040B09FF-25E7-41FD-80DB-A9D19DB6C46B}" srcOrd="2" destOrd="0" presId="urn:microsoft.com/office/officeart/2005/8/layout/list1"/>
    <dgm:cxn modelId="{FB0EF485-E985-4BF3-ADA9-A4DF465C292F}" type="presParOf" srcId="{5C486184-9399-4CF6-994B-E7061F12750B}" destId="{0131DF2D-6462-41D2-AC7C-CBE5470A4657}" srcOrd="3" destOrd="0" presId="urn:microsoft.com/office/officeart/2005/8/layout/list1"/>
    <dgm:cxn modelId="{72EA78E4-5FE3-4327-9F9C-5D93F077BD88}" type="presParOf" srcId="{5C486184-9399-4CF6-994B-E7061F12750B}" destId="{52A51AF5-3301-4D3F-8426-45C85A8FF268}" srcOrd="4" destOrd="0" presId="urn:microsoft.com/office/officeart/2005/8/layout/list1"/>
    <dgm:cxn modelId="{1AA36FAD-5EDC-492F-88B0-2B237FFC213C}" type="presParOf" srcId="{52A51AF5-3301-4D3F-8426-45C85A8FF268}" destId="{8A80299A-D344-46D4-99B8-3FB4BDD44B77}" srcOrd="0" destOrd="0" presId="urn:microsoft.com/office/officeart/2005/8/layout/list1"/>
    <dgm:cxn modelId="{5235C032-7A31-41CE-9AD4-D8ACFF807A09}" type="presParOf" srcId="{52A51AF5-3301-4D3F-8426-45C85A8FF268}" destId="{956B0C6C-43B8-4CC1-9FF9-474A94ECFC0E}" srcOrd="1" destOrd="0" presId="urn:microsoft.com/office/officeart/2005/8/layout/list1"/>
    <dgm:cxn modelId="{D91082BC-6332-4973-AFA5-FDFFBD080A19}" type="presParOf" srcId="{5C486184-9399-4CF6-994B-E7061F12750B}" destId="{22FDD250-D751-427B-A407-E3EE7D89AF19}" srcOrd="5" destOrd="0" presId="urn:microsoft.com/office/officeart/2005/8/layout/list1"/>
    <dgm:cxn modelId="{4EB4325B-2F8B-4356-82E4-7A4D2C31E011}" type="presParOf" srcId="{5C486184-9399-4CF6-994B-E7061F12750B}" destId="{301A6DD7-9F82-43FD-8CF3-9781280D2543}" srcOrd="6" destOrd="0" presId="urn:microsoft.com/office/officeart/2005/8/layout/list1"/>
    <dgm:cxn modelId="{291D08EC-A7D5-4CCE-9408-AC6C2A405584}" type="presParOf" srcId="{5C486184-9399-4CF6-994B-E7061F12750B}" destId="{3003BD03-6752-48DE-A6CE-08A6822AB7B2}" srcOrd="7" destOrd="0" presId="urn:microsoft.com/office/officeart/2005/8/layout/list1"/>
    <dgm:cxn modelId="{0B3FD7CD-4C8C-4674-A56F-6F1239E96C82}" type="presParOf" srcId="{5C486184-9399-4CF6-994B-E7061F12750B}" destId="{D85348BF-9591-404D-9EE7-35AA3C173E31}" srcOrd="8" destOrd="0" presId="urn:microsoft.com/office/officeart/2005/8/layout/list1"/>
    <dgm:cxn modelId="{67E67B72-189C-4311-BB02-8BAE9F904475}" type="presParOf" srcId="{D85348BF-9591-404D-9EE7-35AA3C173E31}" destId="{D015EE7F-D5BB-4323-860C-2F77C97A6B73}" srcOrd="0" destOrd="0" presId="urn:microsoft.com/office/officeart/2005/8/layout/list1"/>
    <dgm:cxn modelId="{304FB631-9E0A-4C08-AB8D-978FDF3F5A2F}" type="presParOf" srcId="{D85348BF-9591-404D-9EE7-35AA3C173E31}" destId="{549EC6DA-402F-4792-8C95-F2796C0FB38A}" srcOrd="1" destOrd="0" presId="urn:microsoft.com/office/officeart/2005/8/layout/list1"/>
    <dgm:cxn modelId="{AC65D30A-6759-4609-84E2-587D8BD92E95}" type="presParOf" srcId="{5C486184-9399-4CF6-994B-E7061F12750B}" destId="{5B546F94-ED84-4C6A-9404-81B41E89CA33}" srcOrd="9" destOrd="0" presId="urn:microsoft.com/office/officeart/2005/8/layout/list1"/>
    <dgm:cxn modelId="{B37537BB-0263-4DA3-8852-F30C0A1537A7}" type="presParOf" srcId="{5C486184-9399-4CF6-994B-E7061F12750B}" destId="{AD4D39E8-F1BF-44C9-919D-B9E91228708D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21074F0-88D4-451D-B45D-838881ADD8D8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</dgm:pt>
    <dgm:pt modelId="{0F7E108A-034A-4677-932C-6BEF15685328}">
      <dgm:prSet phldrT="[Текст]" custT="1"/>
      <dgm:spPr/>
      <dgm:t>
        <a:bodyPr/>
        <a:lstStyle/>
        <a:p>
          <a:r>
            <a:rPr lang="ru-RU" sz="1600" b="1" dirty="0" smtClean="0"/>
            <a:t>Работодатели:</a:t>
          </a:r>
        </a:p>
        <a:p>
          <a:r>
            <a:rPr lang="ru-RU" sz="1600" b="0" u="none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НИШ г. </a:t>
          </a:r>
          <a:r>
            <a:rPr lang="ru-RU" sz="1600" i="0" u="none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Талдықорған</a:t>
          </a:r>
          <a:r>
            <a:rPr lang="ru-RU" sz="1600" i="0" u="none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endParaRPr lang="ru-RU" sz="1600" b="0" i="0" u="none" dirty="0" smtClean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r>
            <a:rPr lang="ru-RU" sz="1600" dirty="0" smtClean="0"/>
            <a:t>КГУ «Гимназия № 15»</a:t>
          </a:r>
        </a:p>
        <a:p>
          <a:r>
            <a:rPr lang="ru-RU" sz="1600" dirty="0" smtClean="0"/>
            <a:t>КГУ «Школа-лицей № 71»</a:t>
          </a:r>
        </a:p>
        <a:p>
          <a:r>
            <a:rPr lang="ru-RU" sz="1600" dirty="0" smtClean="0"/>
            <a:t>КГУ ОШ № </a:t>
          </a:r>
          <a:r>
            <a:rPr lang="en-US" sz="1600" dirty="0" smtClean="0"/>
            <a:t>76</a:t>
          </a:r>
          <a:r>
            <a:rPr lang="ru-RU" sz="1600" dirty="0" smtClean="0"/>
            <a:t>» </a:t>
          </a:r>
          <a:r>
            <a:rPr lang="ru-RU" sz="1600" dirty="0" smtClean="0"/>
            <a:t>г. </a:t>
          </a:r>
          <a:r>
            <a:rPr lang="ru-RU" sz="1600" i="0" u="none" dirty="0" smtClean="0"/>
            <a:t>Алматы</a:t>
          </a:r>
        </a:p>
        <a:p>
          <a:r>
            <a:rPr lang="ru-RU" sz="1600" dirty="0" smtClean="0"/>
            <a:t>КГУ «Школа-лицей № 16» г. Павлодар</a:t>
          </a:r>
        </a:p>
        <a:p>
          <a:endParaRPr lang="ru-RU" sz="1600" dirty="0" smtClean="0"/>
        </a:p>
        <a:p>
          <a:endParaRPr lang="ru-RU" sz="1600" dirty="0"/>
        </a:p>
      </dgm:t>
    </dgm:pt>
    <dgm:pt modelId="{929FFD6E-617A-482A-BAA8-A21D33E00A1B}" type="parTrans" cxnId="{8E929CB9-7515-4CA4-ABD0-D69133FD2EB6}">
      <dgm:prSet/>
      <dgm:spPr/>
      <dgm:t>
        <a:bodyPr/>
        <a:lstStyle/>
        <a:p>
          <a:endParaRPr lang="ru-RU"/>
        </a:p>
      </dgm:t>
    </dgm:pt>
    <dgm:pt modelId="{BCA7CF86-AA5C-4B65-848D-A83A216E8302}" type="sibTrans" cxnId="{8E929CB9-7515-4CA4-ABD0-D69133FD2EB6}">
      <dgm:prSet/>
      <dgm:spPr/>
      <dgm:t>
        <a:bodyPr/>
        <a:lstStyle/>
        <a:p>
          <a:endParaRPr lang="ru-RU"/>
        </a:p>
      </dgm:t>
    </dgm:pt>
    <dgm:pt modelId="{BAF223CE-B56F-4386-A705-13E2369710D1}">
      <dgm:prSet phldrT="[Текст]" custT="1"/>
      <dgm:spPr/>
      <dgm:t>
        <a:bodyPr/>
        <a:lstStyle/>
        <a:p>
          <a:r>
            <a:rPr lang="ru-RU" sz="1800" b="1" dirty="0" smtClean="0"/>
            <a:t>Студенты</a:t>
          </a:r>
          <a:endParaRPr lang="ru-RU" sz="1800" b="1" dirty="0"/>
        </a:p>
      </dgm:t>
    </dgm:pt>
    <dgm:pt modelId="{F34BC6CF-F732-40E9-966C-171679F58BE1}" type="parTrans" cxnId="{D8242536-26B8-46C2-9E65-C3BC84B41E97}">
      <dgm:prSet/>
      <dgm:spPr/>
      <dgm:t>
        <a:bodyPr/>
        <a:lstStyle/>
        <a:p>
          <a:endParaRPr lang="ru-RU"/>
        </a:p>
      </dgm:t>
    </dgm:pt>
    <dgm:pt modelId="{028575F6-A036-46F4-B111-74E6826E86C0}" type="sibTrans" cxnId="{D8242536-26B8-46C2-9E65-C3BC84B41E97}">
      <dgm:prSet/>
      <dgm:spPr/>
      <dgm:t>
        <a:bodyPr/>
        <a:lstStyle/>
        <a:p>
          <a:endParaRPr lang="ru-RU"/>
        </a:p>
      </dgm:t>
    </dgm:pt>
    <dgm:pt modelId="{FA1DBA28-DEFB-42A9-A094-885C51CF4FE7}">
      <dgm:prSet phldrT="[Текст]" custT="1"/>
      <dgm:spPr/>
      <dgm:t>
        <a:bodyPr/>
        <a:lstStyle/>
        <a:p>
          <a:r>
            <a:rPr lang="ru-RU" sz="1800" b="1" dirty="0" smtClean="0"/>
            <a:t>Выпускники</a:t>
          </a:r>
          <a:endParaRPr lang="ru-RU" sz="1800" b="1" dirty="0"/>
        </a:p>
      </dgm:t>
    </dgm:pt>
    <dgm:pt modelId="{A32AF033-6A08-4B93-B9C3-1A25AC5D8ED4}" type="parTrans" cxnId="{FC6E0AAE-F171-4D1F-945B-8B6D598EBCAB}">
      <dgm:prSet/>
      <dgm:spPr/>
      <dgm:t>
        <a:bodyPr/>
        <a:lstStyle/>
        <a:p>
          <a:endParaRPr lang="ru-RU"/>
        </a:p>
      </dgm:t>
    </dgm:pt>
    <dgm:pt modelId="{5304DE3C-8274-4AE0-B967-F6B35BF4C92A}" type="sibTrans" cxnId="{FC6E0AAE-F171-4D1F-945B-8B6D598EBCAB}">
      <dgm:prSet/>
      <dgm:spPr/>
      <dgm:t>
        <a:bodyPr/>
        <a:lstStyle/>
        <a:p>
          <a:endParaRPr lang="ru-RU"/>
        </a:p>
      </dgm:t>
    </dgm:pt>
    <dgm:pt modelId="{07A27F60-49D9-4C0B-98E8-BC8CCBA8EE52}" type="pres">
      <dgm:prSet presAssocID="{F21074F0-88D4-451D-B45D-838881ADD8D8}" presName="compositeShape" presStyleCnt="0">
        <dgm:presLayoutVars>
          <dgm:chMax val="7"/>
          <dgm:dir/>
          <dgm:resizeHandles val="exact"/>
        </dgm:presLayoutVars>
      </dgm:prSet>
      <dgm:spPr/>
    </dgm:pt>
    <dgm:pt modelId="{E139A5D9-BBCF-4113-8A4C-30B4D176C2A6}" type="pres">
      <dgm:prSet presAssocID="{0F7E108A-034A-4677-932C-6BEF15685328}" presName="circ1" presStyleLbl="vennNode1" presStyleIdx="0" presStyleCnt="3" custScaleX="157765" custScaleY="107696"/>
      <dgm:spPr/>
      <dgm:t>
        <a:bodyPr/>
        <a:lstStyle/>
        <a:p>
          <a:endParaRPr lang="ru-RU"/>
        </a:p>
      </dgm:t>
    </dgm:pt>
    <dgm:pt modelId="{47CB4471-17DE-49C5-BD13-7D011B8C4160}" type="pres">
      <dgm:prSet presAssocID="{0F7E108A-034A-4677-932C-6BEF15685328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146C77A-AAEC-4192-9310-1EFB5681F430}" type="pres">
      <dgm:prSet presAssocID="{BAF223CE-B56F-4386-A705-13E2369710D1}" presName="circ2" presStyleLbl="vennNode1" presStyleIdx="1" presStyleCnt="3" custScaleX="157107"/>
      <dgm:spPr/>
      <dgm:t>
        <a:bodyPr/>
        <a:lstStyle/>
        <a:p>
          <a:endParaRPr lang="ru-RU"/>
        </a:p>
      </dgm:t>
    </dgm:pt>
    <dgm:pt modelId="{089E1127-473B-4E86-8D71-72923C75329A}" type="pres">
      <dgm:prSet presAssocID="{BAF223CE-B56F-4386-A705-13E2369710D1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5A493AB-0F67-4694-8AC3-9B6221B8CE45}" type="pres">
      <dgm:prSet presAssocID="{FA1DBA28-DEFB-42A9-A094-885C51CF4FE7}" presName="circ3" presStyleLbl="vennNode1" presStyleIdx="2" presStyleCnt="3" custScaleX="129360"/>
      <dgm:spPr/>
      <dgm:t>
        <a:bodyPr/>
        <a:lstStyle/>
        <a:p>
          <a:endParaRPr lang="ru-RU"/>
        </a:p>
      </dgm:t>
    </dgm:pt>
    <dgm:pt modelId="{DA8FE5DD-BE07-4CC7-A6F2-57F363666ECD}" type="pres">
      <dgm:prSet presAssocID="{FA1DBA28-DEFB-42A9-A094-885C51CF4FE7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5E93314-7AE2-412D-8A93-381A15D9226A}" type="presOf" srcId="{FA1DBA28-DEFB-42A9-A094-885C51CF4FE7}" destId="{55A493AB-0F67-4694-8AC3-9B6221B8CE45}" srcOrd="0" destOrd="0" presId="urn:microsoft.com/office/officeart/2005/8/layout/venn1"/>
    <dgm:cxn modelId="{8E929CB9-7515-4CA4-ABD0-D69133FD2EB6}" srcId="{F21074F0-88D4-451D-B45D-838881ADD8D8}" destId="{0F7E108A-034A-4677-932C-6BEF15685328}" srcOrd="0" destOrd="0" parTransId="{929FFD6E-617A-482A-BAA8-A21D33E00A1B}" sibTransId="{BCA7CF86-AA5C-4B65-848D-A83A216E8302}"/>
    <dgm:cxn modelId="{FC0F86E2-44C2-41D6-A4F3-20CA3A68908E}" type="presOf" srcId="{BAF223CE-B56F-4386-A705-13E2369710D1}" destId="{089E1127-473B-4E86-8D71-72923C75329A}" srcOrd="1" destOrd="0" presId="urn:microsoft.com/office/officeart/2005/8/layout/venn1"/>
    <dgm:cxn modelId="{D8242536-26B8-46C2-9E65-C3BC84B41E97}" srcId="{F21074F0-88D4-451D-B45D-838881ADD8D8}" destId="{BAF223CE-B56F-4386-A705-13E2369710D1}" srcOrd="1" destOrd="0" parTransId="{F34BC6CF-F732-40E9-966C-171679F58BE1}" sibTransId="{028575F6-A036-46F4-B111-74E6826E86C0}"/>
    <dgm:cxn modelId="{5634FD01-BCC4-403C-A049-0E64DFB3061F}" type="presOf" srcId="{FA1DBA28-DEFB-42A9-A094-885C51CF4FE7}" destId="{DA8FE5DD-BE07-4CC7-A6F2-57F363666ECD}" srcOrd="1" destOrd="0" presId="urn:microsoft.com/office/officeart/2005/8/layout/venn1"/>
    <dgm:cxn modelId="{C937141D-9DED-49AE-B9D7-E5BDAA17FB9A}" type="presOf" srcId="{F21074F0-88D4-451D-B45D-838881ADD8D8}" destId="{07A27F60-49D9-4C0B-98E8-BC8CCBA8EE52}" srcOrd="0" destOrd="0" presId="urn:microsoft.com/office/officeart/2005/8/layout/venn1"/>
    <dgm:cxn modelId="{AA87CEA0-B6FE-4010-BDDE-7C1988DF5C69}" type="presOf" srcId="{0F7E108A-034A-4677-932C-6BEF15685328}" destId="{47CB4471-17DE-49C5-BD13-7D011B8C4160}" srcOrd="1" destOrd="0" presId="urn:microsoft.com/office/officeart/2005/8/layout/venn1"/>
    <dgm:cxn modelId="{1D757F32-845C-4390-8865-C145BA3F77DD}" type="presOf" srcId="{0F7E108A-034A-4677-932C-6BEF15685328}" destId="{E139A5D9-BBCF-4113-8A4C-30B4D176C2A6}" srcOrd="0" destOrd="0" presId="urn:microsoft.com/office/officeart/2005/8/layout/venn1"/>
    <dgm:cxn modelId="{D53BECC0-A7FB-42B9-B408-84E6EC28D91F}" type="presOf" srcId="{BAF223CE-B56F-4386-A705-13E2369710D1}" destId="{9146C77A-AAEC-4192-9310-1EFB5681F430}" srcOrd="0" destOrd="0" presId="urn:microsoft.com/office/officeart/2005/8/layout/venn1"/>
    <dgm:cxn modelId="{FC6E0AAE-F171-4D1F-945B-8B6D598EBCAB}" srcId="{F21074F0-88D4-451D-B45D-838881ADD8D8}" destId="{FA1DBA28-DEFB-42A9-A094-885C51CF4FE7}" srcOrd="2" destOrd="0" parTransId="{A32AF033-6A08-4B93-B9C3-1A25AC5D8ED4}" sibTransId="{5304DE3C-8274-4AE0-B967-F6B35BF4C92A}"/>
    <dgm:cxn modelId="{4E0BFDC0-F9B8-41D9-855C-273A0AEEC6B6}" type="presParOf" srcId="{07A27F60-49D9-4C0B-98E8-BC8CCBA8EE52}" destId="{E139A5D9-BBCF-4113-8A4C-30B4D176C2A6}" srcOrd="0" destOrd="0" presId="urn:microsoft.com/office/officeart/2005/8/layout/venn1"/>
    <dgm:cxn modelId="{49D54D0C-D17D-41DE-B8FF-3EE2362C227D}" type="presParOf" srcId="{07A27F60-49D9-4C0B-98E8-BC8CCBA8EE52}" destId="{47CB4471-17DE-49C5-BD13-7D011B8C4160}" srcOrd="1" destOrd="0" presId="urn:microsoft.com/office/officeart/2005/8/layout/venn1"/>
    <dgm:cxn modelId="{B5113BAB-3761-4CB6-B4ED-10BCC8AE15C1}" type="presParOf" srcId="{07A27F60-49D9-4C0B-98E8-BC8CCBA8EE52}" destId="{9146C77A-AAEC-4192-9310-1EFB5681F430}" srcOrd="2" destOrd="0" presId="urn:microsoft.com/office/officeart/2005/8/layout/venn1"/>
    <dgm:cxn modelId="{8CD604F9-EDB3-4040-A2C1-8EC0A4F045E1}" type="presParOf" srcId="{07A27F60-49D9-4C0B-98E8-BC8CCBA8EE52}" destId="{089E1127-473B-4E86-8D71-72923C75329A}" srcOrd="3" destOrd="0" presId="urn:microsoft.com/office/officeart/2005/8/layout/venn1"/>
    <dgm:cxn modelId="{B6F32CD6-E5DA-4E1E-8501-AA7A27BB7C42}" type="presParOf" srcId="{07A27F60-49D9-4C0B-98E8-BC8CCBA8EE52}" destId="{55A493AB-0F67-4694-8AC3-9B6221B8CE45}" srcOrd="4" destOrd="0" presId="urn:microsoft.com/office/officeart/2005/8/layout/venn1"/>
    <dgm:cxn modelId="{42345E4C-A5B2-4D46-B5C4-4E60E4F6FD40}" type="presParOf" srcId="{07A27F60-49D9-4C0B-98E8-BC8CCBA8EE52}" destId="{DA8FE5DD-BE07-4CC7-A6F2-57F363666ECD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F21FAFA-60D8-416E-B11D-B7E0F5FF854D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6FF6427-A008-49A9-81D1-2F23028514E8}">
      <dgm:prSet phldrT="[Текст]" custT="1"/>
      <dgm:spPr/>
      <dgm:t>
        <a:bodyPr/>
        <a:lstStyle/>
        <a:p>
          <a:r>
            <a:rPr lang="ru-RU" sz="2800" i="1" dirty="0" smtClean="0"/>
            <a:t>Основная ОП (</a:t>
          </a:r>
          <a:r>
            <a:rPr lang="en-US" sz="2800" i="1" dirty="0" smtClean="0"/>
            <a:t>Major</a:t>
          </a:r>
          <a:r>
            <a:rPr lang="ru-RU" sz="2800" i="1" dirty="0" smtClean="0"/>
            <a:t>)</a:t>
          </a:r>
          <a:endParaRPr lang="ru-RU" sz="2800" dirty="0"/>
        </a:p>
      </dgm:t>
    </dgm:pt>
    <dgm:pt modelId="{BF8C6252-8631-47B2-82BD-0B14B35B5BA1}" type="parTrans" cxnId="{0D9D1C35-591C-4204-BE72-FBC8A4361485}">
      <dgm:prSet/>
      <dgm:spPr/>
      <dgm:t>
        <a:bodyPr/>
        <a:lstStyle/>
        <a:p>
          <a:endParaRPr lang="ru-RU"/>
        </a:p>
      </dgm:t>
    </dgm:pt>
    <dgm:pt modelId="{795EBE97-1B68-4FA5-9B7D-CD3108C2E079}" type="sibTrans" cxnId="{0D9D1C35-591C-4204-BE72-FBC8A4361485}">
      <dgm:prSet/>
      <dgm:spPr/>
      <dgm:t>
        <a:bodyPr/>
        <a:lstStyle/>
        <a:p>
          <a:endParaRPr lang="ru-RU"/>
        </a:p>
      </dgm:t>
    </dgm:pt>
    <dgm:pt modelId="{800EA21B-186D-464E-81B3-29E5DAC3910F}">
      <dgm:prSet phldrT="[Текст]" custT="1"/>
      <dgm:spPr/>
      <dgm:t>
        <a:bodyPr/>
        <a:lstStyle/>
        <a:p>
          <a:r>
            <a:rPr lang="ru-RU" sz="2800" dirty="0" smtClean="0"/>
            <a:t>Дополнительная ОП (</a:t>
          </a:r>
          <a:r>
            <a:rPr lang="ru-RU" sz="2800" i="1" dirty="0" smtClean="0"/>
            <a:t>М</a:t>
          </a:r>
          <a:r>
            <a:rPr lang="en-US" sz="2800" i="1" dirty="0" err="1" smtClean="0"/>
            <a:t>inor</a:t>
          </a:r>
          <a:r>
            <a:rPr lang="ru-RU" sz="2800" i="1" dirty="0" smtClean="0"/>
            <a:t>)</a:t>
          </a:r>
          <a:endParaRPr lang="ru-RU" sz="2800" dirty="0"/>
        </a:p>
      </dgm:t>
    </dgm:pt>
    <dgm:pt modelId="{0D213BC9-974A-47AA-A37D-E9B64120602A}" type="parTrans" cxnId="{E1B90725-26EE-4A70-9B1D-7F4F9659EED8}">
      <dgm:prSet/>
      <dgm:spPr/>
      <dgm:t>
        <a:bodyPr/>
        <a:lstStyle/>
        <a:p>
          <a:endParaRPr lang="ru-RU"/>
        </a:p>
      </dgm:t>
    </dgm:pt>
    <dgm:pt modelId="{B1317559-3637-4B61-9C2D-975197ECE41F}" type="sibTrans" cxnId="{E1B90725-26EE-4A70-9B1D-7F4F9659EED8}">
      <dgm:prSet/>
      <dgm:spPr/>
      <dgm:t>
        <a:bodyPr/>
        <a:lstStyle/>
        <a:p>
          <a:endParaRPr lang="ru-RU"/>
        </a:p>
      </dgm:t>
    </dgm:pt>
    <dgm:pt modelId="{87B1B817-BBFB-45C9-88E2-6CC0E5A3845F}">
      <dgm:prSet/>
      <dgm:spPr/>
      <dgm:t>
        <a:bodyPr/>
        <a:lstStyle/>
        <a:p>
          <a:r>
            <a:rPr lang="kk-KZ" dirty="0" smtClean="0"/>
            <a:t>Курсы (ВК</a:t>
          </a:r>
          <a:r>
            <a:rPr lang="kk-KZ" b="0" dirty="0" smtClean="0"/>
            <a:t>, ВК): «</a:t>
          </a:r>
          <a:r>
            <a:rPr lang="ru-RU" b="0" dirty="0" smtClean="0">
              <a:effectLst/>
              <a:latin typeface="Times New Roman"/>
              <a:ea typeface="Calibri"/>
            </a:rPr>
            <a:t>Информационно-коммуникационные технологии</a:t>
          </a:r>
          <a:r>
            <a:rPr lang="kk-KZ" b="0" dirty="0" smtClean="0"/>
            <a:t>», «Технология критериального оценивания в начальной школе», «Современные педагогические технологии», «Профес</a:t>
          </a:r>
          <a:r>
            <a:rPr lang="kk-KZ" dirty="0" smtClean="0"/>
            <a:t>сиональные ориентиры учителя», «Инклюзивное образование», </a:t>
          </a:r>
          <a:r>
            <a:rPr lang="ru-RU" dirty="0" smtClean="0"/>
            <a:t>«Методика обучения математике», «Методика обучения казахскому (русскому) языку в начальной школе», «Методика обучения грамоте и письму», «Методика обучения литературному чтению», «Практикум по развитию речи младших школьников», «Методика обучения познанию мира в начальной школе», «Методика обучения естествознания в начальной школе», «Методика обучения художественному труду в начальной школе» и др.</a:t>
          </a:r>
          <a:endParaRPr lang="ru-RU" dirty="0"/>
        </a:p>
      </dgm:t>
    </dgm:pt>
    <dgm:pt modelId="{06F52E0B-DF38-421E-985A-22A4511D762E}" type="parTrans" cxnId="{8F4C7960-AE12-4C75-8BAB-69447E2DD6FE}">
      <dgm:prSet/>
      <dgm:spPr/>
      <dgm:t>
        <a:bodyPr/>
        <a:lstStyle/>
        <a:p>
          <a:endParaRPr lang="ru-RU"/>
        </a:p>
      </dgm:t>
    </dgm:pt>
    <dgm:pt modelId="{F1E0D39A-DE25-4225-9091-AEED506413EE}" type="sibTrans" cxnId="{8F4C7960-AE12-4C75-8BAB-69447E2DD6FE}">
      <dgm:prSet/>
      <dgm:spPr/>
      <dgm:t>
        <a:bodyPr/>
        <a:lstStyle/>
        <a:p>
          <a:endParaRPr lang="ru-RU"/>
        </a:p>
      </dgm:t>
    </dgm:pt>
    <dgm:pt modelId="{75589473-BDEE-44E5-ACF0-8472EDC3C65A}">
      <dgm:prSet/>
      <dgm:spPr/>
      <dgm:t>
        <a:bodyPr/>
        <a:lstStyle/>
        <a:p>
          <a:r>
            <a:rPr lang="ru-RU" b="1" dirty="0" smtClean="0"/>
            <a:t>«STEM-образование в начальной школе»</a:t>
          </a:r>
        </a:p>
        <a:p>
          <a:r>
            <a:rPr lang="ru-RU" b="1" dirty="0" smtClean="0"/>
            <a:t>(курсы КВ)</a:t>
          </a:r>
          <a:endParaRPr lang="ru-RU" dirty="0"/>
        </a:p>
      </dgm:t>
    </dgm:pt>
    <dgm:pt modelId="{CAA7689D-FAE1-4738-9D6F-72739B634781}" type="parTrans" cxnId="{0393E523-9AE8-416B-876D-FAAA3B31FDB3}">
      <dgm:prSet/>
      <dgm:spPr/>
      <dgm:t>
        <a:bodyPr/>
        <a:lstStyle/>
        <a:p>
          <a:endParaRPr lang="ru-RU"/>
        </a:p>
      </dgm:t>
    </dgm:pt>
    <dgm:pt modelId="{818BE450-4B14-4950-9DAE-38D9B6639169}" type="sibTrans" cxnId="{0393E523-9AE8-416B-876D-FAAA3B31FDB3}">
      <dgm:prSet/>
      <dgm:spPr/>
      <dgm:t>
        <a:bodyPr/>
        <a:lstStyle/>
        <a:p>
          <a:endParaRPr lang="ru-RU"/>
        </a:p>
      </dgm:t>
    </dgm:pt>
    <dgm:pt modelId="{AB090F83-6E73-4114-A45B-6D52613ABEB4}" type="pres">
      <dgm:prSet presAssocID="{CF21FAFA-60D8-416E-B11D-B7E0F5FF854D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3653A5CE-2AED-4984-A356-AABEB17C542B}" type="pres">
      <dgm:prSet presAssocID="{F6FF6427-A008-49A9-81D1-2F23028514E8}" presName="root" presStyleCnt="0"/>
      <dgm:spPr/>
    </dgm:pt>
    <dgm:pt modelId="{8E65A2A3-43CD-4190-9AFB-AA92AF245245}" type="pres">
      <dgm:prSet presAssocID="{F6FF6427-A008-49A9-81D1-2F23028514E8}" presName="rootComposite" presStyleCnt="0"/>
      <dgm:spPr/>
    </dgm:pt>
    <dgm:pt modelId="{E6AFFE1F-6122-4512-9CE3-553346CCBEC5}" type="pres">
      <dgm:prSet presAssocID="{F6FF6427-A008-49A9-81D1-2F23028514E8}" presName="rootText" presStyleLbl="node1" presStyleIdx="0" presStyleCnt="2" custScaleX="199137"/>
      <dgm:spPr/>
      <dgm:t>
        <a:bodyPr/>
        <a:lstStyle/>
        <a:p>
          <a:endParaRPr lang="ru-RU"/>
        </a:p>
      </dgm:t>
    </dgm:pt>
    <dgm:pt modelId="{2700D2BC-A012-42EF-8F84-1E8E9F6912CD}" type="pres">
      <dgm:prSet presAssocID="{F6FF6427-A008-49A9-81D1-2F23028514E8}" presName="rootConnector" presStyleLbl="node1" presStyleIdx="0" presStyleCnt="2"/>
      <dgm:spPr/>
      <dgm:t>
        <a:bodyPr/>
        <a:lstStyle/>
        <a:p>
          <a:endParaRPr lang="ru-RU"/>
        </a:p>
      </dgm:t>
    </dgm:pt>
    <dgm:pt modelId="{D608E27C-BF1B-4179-9139-094F96D0CC3C}" type="pres">
      <dgm:prSet presAssocID="{F6FF6427-A008-49A9-81D1-2F23028514E8}" presName="childShape" presStyleCnt="0"/>
      <dgm:spPr/>
    </dgm:pt>
    <dgm:pt modelId="{62710501-864E-45E1-8902-F1665586A01D}" type="pres">
      <dgm:prSet presAssocID="{06F52E0B-DF38-421E-985A-22A4511D762E}" presName="Name13" presStyleLbl="parChTrans1D2" presStyleIdx="0" presStyleCnt="2"/>
      <dgm:spPr/>
      <dgm:t>
        <a:bodyPr/>
        <a:lstStyle/>
        <a:p>
          <a:endParaRPr lang="ru-RU"/>
        </a:p>
      </dgm:t>
    </dgm:pt>
    <dgm:pt modelId="{B81C8802-CA4B-427E-BC0F-31382E4B3708}" type="pres">
      <dgm:prSet presAssocID="{87B1B817-BBFB-45C9-88E2-6CC0E5A3845F}" presName="childText" presStyleLbl="bgAcc1" presStyleIdx="0" presStyleCnt="2" custScaleX="260993" custScaleY="37209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B4AE054-16E2-4465-BEE9-6C6AA153E299}" type="pres">
      <dgm:prSet presAssocID="{800EA21B-186D-464E-81B3-29E5DAC3910F}" presName="root" presStyleCnt="0"/>
      <dgm:spPr/>
    </dgm:pt>
    <dgm:pt modelId="{6F15ECC9-D5CE-4DBE-AC22-FA96E4E5FF4E}" type="pres">
      <dgm:prSet presAssocID="{800EA21B-186D-464E-81B3-29E5DAC3910F}" presName="rootComposite" presStyleCnt="0"/>
      <dgm:spPr/>
    </dgm:pt>
    <dgm:pt modelId="{39D77948-ED61-4652-9098-4E3226585C88}" type="pres">
      <dgm:prSet presAssocID="{800EA21B-186D-464E-81B3-29E5DAC3910F}" presName="rootText" presStyleLbl="node1" presStyleIdx="1" presStyleCnt="2" custScaleX="153121"/>
      <dgm:spPr/>
      <dgm:t>
        <a:bodyPr/>
        <a:lstStyle/>
        <a:p>
          <a:endParaRPr lang="ru-RU"/>
        </a:p>
      </dgm:t>
    </dgm:pt>
    <dgm:pt modelId="{0D98261E-753E-4823-8B7E-714A7D58E979}" type="pres">
      <dgm:prSet presAssocID="{800EA21B-186D-464E-81B3-29E5DAC3910F}" presName="rootConnector" presStyleLbl="node1" presStyleIdx="1" presStyleCnt="2"/>
      <dgm:spPr/>
      <dgm:t>
        <a:bodyPr/>
        <a:lstStyle/>
        <a:p>
          <a:endParaRPr lang="ru-RU"/>
        </a:p>
      </dgm:t>
    </dgm:pt>
    <dgm:pt modelId="{560BE8B7-9209-40C1-A40B-0575AE9023B9}" type="pres">
      <dgm:prSet presAssocID="{800EA21B-186D-464E-81B3-29E5DAC3910F}" presName="childShape" presStyleCnt="0"/>
      <dgm:spPr/>
    </dgm:pt>
    <dgm:pt modelId="{A23885C9-C047-48EC-B17B-9C1BC2A61056}" type="pres">
      <dgm:prSet presAssocID="{CAA7689D-FAE1-4738-9D6F-72739B634781}" presName="Name13" presStyleLbl="parChTrans1D2" presStyleIdx="1" presStyleCnt="2"/>
      <dgm:spPr/>
      <dgm:t>
        <a:bodyPr/>
        <a:lstStyle/>
        <a:p>
          <a:endParaRPr lang="ru-RU"/>
        </a:p>
      </dgm:t>
    </dgm:pt>
    <dgm:pt modelId="{46F199F6-AA83-40CC-BEDD-D5620E594BFE}" type="pres">
      <dgm:prSet presAssocID="{75589473-BDEE-44E5-ACF0-8472EDC3C65A}" presName="childText" presStyleLbl="bgAcc1" presStyleIdx="1" presStyleCnt="2" custScaleX="131974" custScaleY="26504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3114B66-C850-42F9-9719-A928238DBC81}" type="presOf" srcId="{06F52E0B-DF38-421E-985A-22A4511D762E}" destId="{62710501-864E-45E1-8902-F1665586A01D}" srcOrd="0" destOrd="0" presId="urn:microsoft.com/office/officeart/2005/8/layout/hierarchy3"/>
    <dgm:cxn modelId="{60982595-FDE5-49AD-B921-6F00EA5157B7}" type="presOf" srcId="{87B1B817-BBFB-45C9-88E2-6CC0E5A3845F}" destId="{B81C8802-CA4B-427E-BC0F-31382E4B3708}" srcOrd="0" destOrd="0" presId="urn:microsoft.com/office/officeart/2005/8/layout/hierarchy3"/>
    <dgm:cxn modelId="{6A5F7FD0-0F04-4D67-970A-F2C1939BE0EB}" type="presOf" srcId="{CF21FAFA-60D8-416E-B11D-B7E0F5FF854D}" destId="{AB090F83-6E73-4114-A45B-6D52613ABEB4}" srcOrd="0" destOrd="0" presId="urn:microsoft.com/office/officeart/2005/8/layout/hierarchy3"/>
    <dgm:cxn modelId="{8F4C7960-AE12-4C75-8BAB-69447E2DD6FE}" srcId="{F6FF6427-A008-49A9-81D1-2F23028514E8}" destId="{87B1B817-BBFB-45C9-88E2-6CC0E5A3845F}" srcOrd="0" destOrd="0" parTransId="{06F52E0B-DF38-421E-985A-22A4511D762E}" sibTransId="{F1E0D39A-DE25-4225-9091-AEED506413EE}"/>
    <dgm:cxn modelId="{0D9D1C35-591C-4204-BE72-FBC8A4361485}" srcId="{CF21FAFA-60D8-416E-B11D-B7E0F5FF854D}" destId="{F6FF6427-A008-49A9-81D1-2F23028514E8}" srcOrd="0" destOrd="0" parTransId="{BF8C6252-8631-47B2-82BD-0B14B35B5BA1}" sibTransId="{795EBE97-1B68-4FA5-9B7D-CD3108C2E079}"/>
    <dgm:cxn modelId="{0A7052EB-AFEA-4842-A417-BE0F0AD65565}" type="presOf" srcId="{F6FF6427-A008-49A9-81D1-2F23028514E8}" destId="{2700D2BC-A012-42EF-8F84-1E8E9F6912CD}" srcOrd="1" destOrd="0" presId="urn:microsoft.com/office/officeart/2005/8/layout/hierarchy3"/>
    <dgm:cxn modelId="{FF0CF783-B035-4BB2-B816-9281B1D10AE2}" type="presOf" srcId="{800EA21B-186D-464E-81B3-29E5DAC3910F}" destId="{0D98261E-753E-4823-8B7E-714A7D58E979}" srcOrd="1" destOrd="0" presId="urn:microsoft.com/office/officeart/2005/8/layout/hierarchy3"/>
    <dgm:cxn modelId="{0393E523-9AE8-416B-876D-FAAA3B31FDB3}" srcId="{800EA21B-186D-464E-81B3-29E5DAC3910F}" destId="{75589473-BDEE-44E5-ACF0-8472EDC3C65A}" srcOrd="0" destOrd="0" parTransId="{CAA7689D-FAE1-4738-9D6F-72739B634781}" sibTransId="{818BE450-4B14-4950-9DAE-38D9B6639169}"/>
    <dgm:cxn modelId="{2C026508-1C9A-411A-913F-FAEF966A18DD}" type="presOf" srcId="{75589473-BDEE-44E5-ACF0-8472EDC3C65A}" destId="{46F199F6-AA83-40CC-BEDD-D5620E594BFE}" srcOrd="0" destOrd="0" presId="urn:microsoft.com/office/officeart/2005/8/layout/hierarchy3"/>
    <dgm:cxn modelId="{629F41D8-7E75-480E-9501-BE7721FEB6C1}" type="presOf" srcId="{CAA7689D-FAE1-4738-9D6F-72739B634781}" destId="{A23885C9-C047-48EC-B17B-9C1BC2A61056}" srcOrd="0" destOrd="0" presId="urn:microsoft.com/office/officeart/2005/8/layout/hierarchy3"/>
    <dgm:cxn modelId="{C69A36F5-1672-49FA-A8E5-F1F09801A0D9}" type="presOf" srcId="{F6FF6427-A008-49A9-81D1-2F23028514E8}" destId="{E6AFFE1F-6122-4512-9CE3-553346CCBEC5}" srcOrd="0" destOrd="0" presId="urn:microsoft.com/office/officeart/2005/8/layout/hierarchy3"/>
    <dgm:cxn modelId="{C9ED2A32-C83C-428D-A9E1-56202E10716E}" type="presOf" srcId="{800EA21B-186D-464E-81B3-29E5DAC3910F}" destId="{39D77948-ED61-4652-9098-4E3226585C88}" srcOrd="0" destOrd="0" presId="urn:microsoft.com/office/officeart/2005/8/layout/hierarchy3"/>
    <dgm:cxn modelId="{E1B90725-26EE-4A70-9B1D-7F4F9659EED8}" srcId="{CF21FAFA-60D8-416E-B11D-B7E0F5FF854D}" destId="{800EA21B-186D-464E-81B3-29E5DAC3910F}" srcOrd="1" destOrd="0" parTransId="{0D213BC9-974A-47AA-A37D-E9B64120602A}" sibTransId="{B1317559-3637-4B61-9C2D-975197ECE41F}"/>
    <dgm:cxn modelId="{CCC27C2A-4F42-46B4-A73A-48EC6862DFF0}" type="presParOf" srcId="{AB090F83-6E73-4114-A45B-6D52613ABEB4}" destId="{3653A5CE-2AED-4984-A356-AABEB17C542B}" srcOrd="0" destOrd="0" presId="urn:microsoft.com/office/officeart/2005/8/layout/hierarchy3"/>
    <dgm:cxn modelId="{2D421597-9551-471A-8983-DABBFE58490B}" type="presParOf" srcId="{3653A5CE-2AED-4984-A356-AABEB17C542B}" destId="{8E65A2A3-43CD-4190-9AFB-AA92AF245245}" srcOrd="0" destOrd="0" presId="urn:microsoft.com/office/officeart/2005/8/layout/hierarchy3"/>
    <dgm:cxn modelId="{C4DEDEA4-1792-4D64-A7B0-2449797EF20A}" type="presParOf" srcId="{8E65A2A3-43CD-4190-9AFB-AA92AF245245}" destId="{E6AFFE1F-6122-4512-9CE3-553346CCBEC5}" srcOrd="0" destOrd="0" presId="urn:microsoft.com/office/officeart/2005/8/layout/hierarchy3"/>
    <dgm:cxn modelId="{85DCAC53-EAA1-45AE-99DB-C50A6C5B0D1D}" type="presParOf" srcId="{8E65A2A3-43CD-4190-9AFB-AA92AF245245}" destId="{2700D2BC-A012-42EF-8F84-1E8E9F6912CD}" srcOrd="1" destOrd="0" presId="urn:microsoft.com/office/officeart/2005/8/layout/hierarchy3"/>
    <dgm:cxn modelId="{881A4ACD-FD5A-40D0-BD17-B3FACC6B6EA1}" type="presParOf" srcId="{3653A5CE-2AED-4984-A356-AABEB17C542B}" destId="{D608E27C-BF1B-4179-9139-094F96D0CC3C}" srcOrd="1" destOrd="0" presId="urn:microsoft.com/office/officeart/2005/8/layout/hierarchy3"/>
    <dgm:cxn modelId="{FBB40A44-D76C-4650-9F6E-6F8D69DE79C5}" type="presParOf" srcId="{D608E27C-BF1B-4179-9139-094F96D0CC3C}" destId="{62710501-864E-45E1-8902-F1665586A01D}" srcOrd="0" destOrd="0" presId="urn:microsoft.com/office/officeart/2005/8/layout/hierarchy3"/>
    <dgm:cxn modelId="{730C6D89-B4A4-4846-8087-379397E570DC}" type="presParOf" srcId="{D608E27C-BF1B-4179-9139-094F96D0CC3C}" destId="{B81C8802-CA4B-427E-BC0F-31382E4B3708}" srcOrd="1" destOrd="0" presId="urn:microsoft.com/office/officeart/2005/8/layout/hierarchy3"/>
    <dgm:cxn modelId="{8844688F-989E-421D-85CA-C9ACC6BF5A72}" type="presParOf" srcId="{AB090F83-6E73-4114-A45B-6D52613ABEB4}" destId="{FB4AE054-16E2-4465-BEE9-6C6AA153E299}" srcOrd="1" destOrd="0" presId="urn:microsoft.com/office/officeart/2005/8/layout/hierarchy3"/>
    <dgm:cxn modelId="{5A7C2D68-D4F6-4DA9-890F-6BC7F481716D}" type="presParOf" srcId="{FB4AE054-16E2-4465-BEE9-6C6AA153E299}" destId="{6F15ECC9-D5CE-4DBE-AC22-FA96E4E5FF4E}" srcOrd="0" destOrd="0" presId="urn:microsoft.com/office/officeart/2005/8/layout/hierarchy3"/>
    <dgm:cxn modelId="{80B9F081-E148-488E-812B-778C347A23C6}" type="presParOf" srcId="{6F15ECC9-D5CE-4DBE-AC22-FA96E4E5FF4E}" destId="{39D77948-ED61-4652-9098-4E3226585C88}" srcOrd="0" destOrd="0" presId="urn:microsoft.com/office/officeart/2005/8/layout/hierarchy3"/>
    <dgm:cxn modelId="{41A8F693-B6ED-44BD-802F-49DB6D50BEEE}" type="presParOf" srcId="{6F15ECC9-D5CE-4DBE-AC22-FA96E4E5FF4E}" destId="{0D98261E-753E-4823-8B7E-714A7D58E979}" srcOrd="1" destOrd="0" presId="urn:microsoft.com/office/officeart/2005/8/layout/hierarchy3"/>
    <dgm:cxn modelId="{9EA05502-2419-41C4-94F7-0D221A68D2A6}" type="presParOf" srcId="{FB4AE054-16E2-4465-BEE9-6C6AA153E299}" destId="{560BE8B7-9209-40C1-A40B-0575AE9023B9}" srcOrd="1" destOrd="0" presId="urn:microsoft.com/office/officeart/2005/8/layout/hierarchy3"/>
    <dgm:cxn modelId="{C910DD29-96EA-4FE2-8368-C7836478B3EB}" type="presParOf" srcId="{560BE8B7-9209-40C1-A40B-0575AE9023B9}" destId="{A23885C9-C047-48EC-B17B-9C1BC2A61056}" srcOrd="0" destOrd="0" presId="urn:microsoft.com/office/officeart/2005/8/layout/hierarchy3"/>
    <dgm:cxn modelId="{23DE7CF7-B8DA-49BC-BF07-C2C4C269FD56}" type="presParOf" srcId="{560BE8B7-9209-40C1-A40B-0575AE9023B9}" destId="{46F199F6-AA83-40CC-BEDD-D5620E594BFE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50F2386-CE34-4506-8ED4-18E8F8A3CA9A}" type="doc">
      <dgm:prSet loTypeId="urn:microsoft.com/office/officeart/2005/8/layout/hProcess1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C053394-8A8E-4FC9-8788-F80EB0081132}">
      <dgm:prSet phldrT="[Текст]" custT="1"/>
      <dgm:spPr/>
      <dgm:t>
        <a:bodyPr/>
        <a:lstStyle/>
        <a:p>
          <a:r>
            <a:rPr lang="kk-KZ" sz="1400" b="1" dirty="0" smtClean="0"/>
            <a:t>реализовывать </a:t>
          </a:r>
          <a:r>
            <a:rPr lang="kk-KZ" sz="1400" dirty="0" smtClean="0"/>
            <a:t>предметное и дополнительное образование в начальной школе, используя инновационные педагогические технологии, активные методы обучения в профессиональной деятельности</a:t>
          </a:r>
          <a:endParaRPr lang="ru-RU" sz="1400" dirty="0"/>
        </a:p>
      </dgm:t>
    </dgm:pt>
    <dgm:pt modelId="{B7794B3E-DF3E-473D-86AD-3BE57F7087DF}" type="parTrans" cxnId="{BF84D9C4-CDB8-470E-B0D7-AEA6B8A4E589}">
      <dgm:prSet/>
      <dgm:spPr/>
      <dgm:t>
        <a:bodyPr/>
        <a:lstStyle/>
        <a:p>
          <a:endParaRPr lang="ru-RU"/>
        </a:p>
      </dgm:t>
    </dgm:pt>
    <dgm:pt modelId="{11381110-542E-4102-9602-65CE5B48BCA0}" type="sibTrans" cxnId="{BF84D9C4-CDB8-470E-B0D7-AEA6B8A4E589}">
      <dgm:prSet/>
      <dgm:spPr/>
      <dgm:t>
        <a:bodyPr/>
        <a:lstStyle/>
        <a:p>
          <a:endParaRPr lang="ru-RU"/>
        </a:p>
      </dgm:t>
    </dgm:pt>
    <dgm:pt modelId="{41DD524E-49BB-4470-95A9-DCD7C5D9ED57}">
      <dgm:prSet phldrT="[Текст]" custT="1"/>
      <dgm:spPr/>
      <dgm:t>
        <a:bodyPr/>
        <a:lstStyle/>
        <a:p>
          <a:r>
            <a:rPr lang="kk-KZ" sz="1400" b="1" dirty="0" smtClean="0"/>
            <a:t>демонстрировать </a:t>
          </a:r>
          <a:r>
            <a:rPr lang="kk-KZ" sz="1400" dirty="0" smtClean="0"/>
            <a:t>умения и навыки разработки мультимедийных продуктов, выдвигать альтернативные решения педагогических задач, проявляя лидерские качества, эффективно взаимодействуя со всеми участниками ЦПП</a:t>
          </a:r>
          <a:endParaRPr lang="ru-RU" sz="1400" dirty="0"/>
        </a:p>
      </dgm:t>
    </dgm:pt>
    <dgm:pt modelId="{20D29C5C-0428-4694-BA0E-5511E821E5A4}" type="parTrans" cxnId="{FB6D5F24-F323-4140-B360-D926919EFA72}">
      <dgm:prSet/>
      <dgm:spPr/>
      <dgm:t>
        <a:bodyPr/>
        <a:lstStyle/>
        <a:p>
          <a:endParaRPr lang="ru-RU"/>
        </a:p>
      </dgm:t>
    </dgm:pt>
    <dgm:pt modelId="{AB0A88A4-EF3D-451C-AA86-182EDD00D1F7}" type="sibTrans" cxnId="{FB6D5F24-F323-4140-B360-D926919EFA72}">
      <dgm:prSet/>
      <dgm:spPr/>
      <dgm:t>
        <a:bodyPr/>
        <a:lstStyle/>
        <a:p>
          <a:endParaRPr lang="ru-RU"/>
        </a:p>
      </dgm:t>
    </dgm:pt>
    <dgm:pt modelId="{B9DDE2C2-B552-4EBF-99D1-5C885114AA1A}">
      <dgm:prSet phldrT="[Текст]" custT="1"/>
      <dgm:spPr/>
      <dgm:t>
        <a:bodyPr/>
        <a:lstStyle/>
        <a:p>
          <a:r>
            <a:rPr lang="kk-KZ" sz="1400" b="1" dirty="0" smtClean="0"/>
            <a:t>конструировать</a:t>
          </a:r>
          <a:r>
            <a:rPr lang="kk-KZ" sz="1400" dirty="0" smtClean="0"/>
            <a:t> предметы STEM-направления в начальной школе на основе здоровьесберегающего, личностно-ориентированного, развивающего и компетентностного подходов</a:t>
          </a:r>
          <a:endParaRPr lang="ru-RU" sz="1400" dirty="0"/>
        </a:p>
      </dgm:t>
    </dgm:pt>
    <dgm:pt modelId="{385484CF-7337-4DDF-83CA-91095D535CBD}" type="parTrans" cxnId="{8DB055D6-6D0D-4494-A712-D2D019D88737}">
      <dgm:prSet/>
      <dgm:spPr/>
      <dgm:t>
        <a:bodyPr/>
        <a:lstStyle/>
        <a:p>
          <a:endParaRPr lang="ru-RU"/>
        </a:p>
      </dgm:t>
    </dgm:pt>
    <dgm:pt modelId="{52A90490-2A30-404F-B73B-C8C75EDB654A}" type="sibTrans" cxnId="{8DB055D6-6D0D-4494-A712-D2D019D88737}">
      <dgm:prSet/>
      <dgm:spPr/>
      <dgm:t>
        <a:bodyPr/>
        <a:lstStyle/>
        <a:p>
          <a:endParaRPr lang="ru-RU"/>
        </a:p>
      </dgm:t>
    </dgm:pt>
    <dgm:pt modelId="{353FB943-D798-4AA9-BAB5-4E348C9CCB39}">
      <dgm:prSet custT="1"/>
      <dgm:spPr/>
      <dgm:t>
        <a:bodyPr/>
        <a:lstStyle/>
        <a:p>
          <a:r>
            <a:rPr lang="kk-KZ" sz="1400" b="1" dirty="0" smtClean="0"/>
            <a:t>выстраивать </a:t>
          </a:r>
          <a:r>
            <a:rPr lang="kk-KZ" sz="1400" dirty="0" smtClean="0"/>
            <a:t>личную образовательную траекторию в течение всей жизни для саморазвития и карьерного роста</a:t>
          </a:r>
          <a:endParaRPr lang="ru-RU" sz="1400" dirty="0"/>
        </a:p>
      </dgm:t>
    </dgm:pt>
    <dgm:pt modelId="{FB0333A2-CCC6-4473-B5B8-0BB470057ADD}" type="parTrans" cxnId="{C75814D0-76B7-4D03-9FD2-081D5743C930}">
      <dgm:prSet/>
      <dgm:spPr/>
      <dgm:t>
        <a:bodyPr/>
        <a:lstStyle/>
        <a:p>
          <a:endParaRPr lang="ru-RU"/>
        </a:p>
      </dgm:t>
    </dgm:pt>
    <dgm:pt modelId="{E03CEB61-A404-43CE-9F28-F55502C27808}" type="sibTrans" cxnId="{C75814D0-76B7-4D03-9FD2-081D5743C930}">
      <dgm:prSet/>
      <dgm:spPr/>
      <dgm:t>
        <a:bodyPr/>
        <a:lstStyle/>
        <a:p>
          <a:endParaRPr lang="ru-RU"/>
        </a:p>
      </dgm:t>
    </dgm:pt>
    <dgm:pt modelId="{0A2FE481-3507-47E6-82C8-2333A2EB2E09}">
      <dgm:prSet/>
      <dgm:spPr/>
      <dgm:t>
        <a:bodyPr/>
        <a:lstStyle/>
        <a:p>
          <a:endParaRPr lang="ru-RU" dirty="0"/>
        </a:p>
      </dgm:t>
    </dgm:pt>
    <dgm:pt modelId="{3984A2E4-953B-41E7-B6CB-D62C86B0B7ED}" type="parTrans" cxnId="{A7A6E187-BE39-436C-92C4-A4F8691580D1}">
      <dgm:prSet/>
      <dgm:spPr/>
      <dgm:t>
        <a:bodyPr/>
        <a:lstStyle/>
        <a:p>
          <a:endParaRPr lang="ru-RU"/>
        </a:p>
      </dgm:t>
    </dgm:pt>
    <dgm:pt modelId="{8647207F-73F0-40B4-8DED-CCE8C78805C4}" type="sibTrans" cxnId="{A7A6E187-BE39-436C-92C4-A4F8691580D1}">
      <dgm:prSet/>
      <dgm:spPr/>
      <dgm:t>
        <a:bodyPr/>
        <a:lstStyle/>
        <a:p>
          <a:endParaRPr lang="ru-RU"/>
        </a:p>
      </dgm:t>
    </dgm:pt>
    <dgm:pt modelId="{C0B92A3E-6769-4ECB-9FCE-5F7875438C23}" type="pres">
      <dgm:prSet presAssocID="{250F2386-CE34-4506-8ED4-18E8F8A3CA9A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77659FB-B575-4C1C-9024-CE7EEF5038D9}" type="pres">
      <dgm:prSet presAssocID="{250F2386-CE34-4506-8ED4-18E8F8A3CA9A}" presName="arrow" presStyleLbl="bgShp" presStyleIdx="0" presStyleCnt="1" custScaleY="37950"/>
      <dgm:spPr/>
    </dgm:pt>
    <dgm:pt modelId="{A35B0DC0-4D91-416A-9BF5-DD10F348E051}" type="pres">
      <dgm:prSet presAssocID="{250F2386-CE34-4506-8ED4-18E8F8A3CA9A}" presName="points" presStyleCnt="0"/>
      <dgm:spPr/>
    </dgm:pt>
    <dgm:pt modelId="{2040F64C-5605-4332-B941-F94FFB9C9406}" type="pres">
      <dgm:prSet presAssocID="{2C053394-8A8E-4FC9-8788-F80EB0081132}" presName="compositeA" presStyleCnt="0"/>
      <dgm:spPr/>
    </dgm:pt>
    <dgm:pt modelId="{F8562A15-17D8-4692-A724-4AF9CFE69A14}" type="pres">
      <dgm:prSet presAssocID="{2C053394-8A8E-4FC9-8788-F80EB0081132}" presName="textA" presStyleLbl="revTx" presStyleIdx="0" presStyleCnt="5" custScaleX="2000000" custScaleY="12316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79B6D8B-1831-42D8-9FB0-7398FA7D5FE4}" type="pres">
      <dgm:prSet presAssocID="{2C053394-8A8E-4FC9-8788-F80EB0081132}" presName="circleA" presStyleLbl="node1" presStyleIdx="0" presStyleCnt="5" custLinFactY="-13117" custLinFactNeighborX="-53147" custLinFactNeighborY="-100000"/>
      <dgm:spPr/>
    </dgm:pt>
    <dgm:pt modelId="{A19C463E-333C-4318-BA1A-D834082D5C08}" type="pres">
      <dgm:prSet presAssocID="{2C053394-8A8E-4FC9-8788-F80EB0081132}" presName="spaceA" presStyleCnt="0"/>
      <dgm:spPr/>
    </dgm:pt>
    <dgm:pt modelId="{69CF2BC1-CB00-49E6-9EAB-B612495F1F8A}" type="pres">
      <dgm:prSet presAssocID="{11381110-542E-4102-9602-65CE5B48BCA0}" presName="space" presStyleCnt="0"/>
      <dgm:spPr/>
    </dgm:pt>
    <dgm:pt modelId="{E2D795D2-C529-4DCF-A6F6-95B833F4B044}" type="pres">
      <dgm:prSet presAssocID="{41DD524E-49BB-4470-95A9-DCD7C5D9ED57}" presName="compositeB" presStyleCnt="0"/>
      <dgm:spPr/>
    </dgm:pt>
    <dgm:pt modelId="{0156D174-CF31-4E0F-8960-F7A32554F057}" type="pres">
      <dgm:prSet presAssocID="{41DD524E-49BB-4470-95A9-DCD7C5D9ED57}" presName="textB" presStyleLbl="revTx" presStyleIdx="1" presStyleCnt="5" custScaleX="2000000" custScaleY="11924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AE07CE0-92BF-4F87-BD10-0D70C202AE87}" type="pres">
      <dgm:prSet presAssocID="{41DD524E-49BB-4470-95A9-DCD7C5D9ED57}" presName="circleB" presStyleLbl="node1" presStyleIdx="1" presStyleCnt="5" custLinFactNeighborX="-43447" custLinFactNeighborY="83988"/>
      <dgm:spPr/>
    </dgm:pt>
    <dgm:pt modelId="{0AB43EDC-B803-408F-B5A4-96B164F710DF}" type="pres">
      <dgm:prSet presAssocID="{41DD524E-49BB-4470-95A9-DCD7C5D9ED57}" presName="spaceB" presStyleCnt="0"/>
      <dgm:spPr/>
    </dgm:pt>
    <dgm:pt modelId="{0F8BCA3E-9201-4B40-9893-6A6DFE794AB0}" type="pres">
      <dgm:prSet presAssocID="{AB0A88A4-EF3D-451C-AA86-182EDD00D1F7}" presName="space" presStyleCnt="0"/>
      <dgm:spPr/>
    </dgm:pt>
    <dgm:pt modelId="{82A7F53A-F589-4BF8-86D8-6B46ED58656E}" type="pres">
      <dgm:prSet presAssocID="{B9DDE2C2-B552-4EBF-99D1-5C885114AA1A}" presName="compositeA" presStyleCnt="0"/>
      <dgm:spPr/>
    </dgm:pt>
    <dgm:pt modelId="{26808B8A-9781-4177-BA56-8D0CA2E8E1B8}" type="pres">
      <dgm:prSet presAssocID="{B9DDE2C2-B552-4EBF-99D1-5C885114AA1A}" presName="textA" presStyleLbl="revTx" presStyleIdx="2" presStyleCnt="5" custScaleX="2000000" custScaleY="11596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384B079-6C1A-4531-B874-9A4C4309C01F}" type="pres">
      <dgm:prSet presAssocID="{B9DDE2C2-B552-4EBF-99D1-5C885114AA1A}" presName="circleA" presStyleLbl="node1" presStyleIdx="2" presStyleCnt="5" custLinFactY="-12517" custLinFactNeighborX="-21135" custLinFactNeighborY="-100000"/>
      <dgm:spPr/>
    </dgm:pt>
    <dgm:pt modelId="{7BA730C5-D6A9-49CA-978B-566CD53DCE11}" type="pres">
      <dgm:prSet presAssocID="{B9DDE2C2-B552-4EBF-99D1-5C885114AA1A}" presName="spaceA" presStyleCnt="0"/>
      <dgm:spPr/>
    </dgm:pt>
    <dgm:pt modelId="{9D52986F-833B-4B25-8E33-64F11CFC31C4}" type="pres">
      <dgm:prSet presAssocID="{52A90490-2A30-404F-B73B-C8C75EDB654A}" presName="space" presStyleCnt="0"/>
      <dgm:spPr/>
    </dgm:pt>
    <dgm:pt modelId="{649EF300-0AB1-4495-AA4D-CB6E533880E6}" type="pres">
      <dgm:prSet presAssocID="{353FB943-D798-4AA9-BAB5-4E348C9CCB39}" presName="compositeB" presStyleCnt="0"/>
      <dgm:spPr/>
    </dgm:pt>
    <dgm:pt modelId="{B1F2D462-59F1-4972-A5C7-E408DDBC19FA}" type="pres">
      <dgm:prSet presAssocID="{353FB943-D798-4AA9-BAB5-4E348C9CCB39}" presName="textB" presStyleLbl="revTx" presStyleIdx="3" presStyleCnt="5" custScaleX="20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8B0B152-605A-4127-9EAC-463DD4C66E0B}" type="pres">
      <dgm:prSet presAssocID="{353FB943-D798-4AA9-BAB5-4E348C9CCB39}" presName="circleB" presStyleLbl="node1" presStyleIdx="3" presStyleCnt="5"/>
      <dgm:spPr/>
    </dgm:pt>
    <dgm:pt modelId="{44D4C8E5-09A5-45C1-9652-A6683EAF47E8}" type="pres">
      <dgm:prSet presAssocID="{353FB943-D798-4AA9-BAB5-4E348C9CCB39}" presName="spaceB" presStyleCnt="0"/>
      <dgm:spPr/>
    </dgm:pt>
    <dgm:pt modelId="{056E3C9F-B54D-4930-9A96-6CAE3079314E}" type="pres">
      <dgm:prSet presAssocID="{E03CEB61-A404-43CE-9F28-F55502C27808}" presName="space" presStyleCnt="0"/>
      <dgm:spPr/>
    </dgm:pt>
    <dgm:pt modelId="{0B1189FC-F9CD-48AC-8445-806E2FD7521C}" type="pres">
      <dgm:prSet presAssocID="{0A2FE481-3507-47E6-82C8-2333A2EB2E09}" presName="compositeA" presStyleCnt="0"/>
      <dgm:spPr/>
    </dgm:pt>
    <dgm:pt modelId="{179D77A0-7196-41AA-87C9-8804259C0557}" type="pres">
      <dgm:prSet presAssocID="{0A2FE481-3507-47E6-82C8-2333A2EB2E09}" presName="textA" presStyleLbl="revTx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D94ABD2-FACF-462A-99DD-5B767CA32AC2}" type="pres">
      <dgm:prSet presAssocID="{0A2FE481-3507-47E6-82C8-2333A2EB2E09}" presName="circleA" presStyleLbl="node1" presStyleIdx="4" presStyleCnt="5" custLinFactX="300000" custLinFactNeighborX="340491" custLinFactNeighborY="-23431"/>
      <dgm:spPr/>
    </dgm:pt>
    <dgm:pt modelId="{B93717C0-6594-4942-866F-F9158D5BEBA7}" type="pres">
      <dgm:prSet presAssocID="{0A2FE481-3507-47E6-82C8-2333A2EB2E09}" presName="spaceA" presStyleCnt="0"/>
      <dgm:spPr/>
    </dgm:pt>
  </dgm:ptLst>
  <dgm:cxnLst>
    <dgm:cxn modelId="{A7A6E187-BE39-436C-92C4-A4F8691580D1}" srcId="{250F2386-CE34-4506-8ED4-18E8F8A3CA9A}" destId="{0A2FE481-3507-47E6-82C8-2333A2EB2E09}" srcOrd="4" destOrd="0" parTransId="{3984A2E4-953B-41E7-B6CB-D62C86B0B7ED}" sibTransId="{8647207F-73F0-40B4-8DED-CCE8C78805C4}"/>
    <dgm:cxn modelId="{C75814D0-76B7-4D03-9FD2-081D5743C930}" srcId="{250F2386-CE34-4506-8ED4-18E8F8A3CA9A}" destId="{353FB943-D798-4AA9-BAB5-4E348C9CCB39}" srcOrd="3" destOrd="0" parTransId="{FB0333A2-CCC6-4473-B5B8-0BB470057ADD}" sibTransId="{E03CEB61-A404-43CE-9F28-F55502C27808}"/>
    <dgm:cxn modelId="{8DB055D6-6D0D-4494-A712-D2D019D88737}" srcId="{250F2386-CE34-4506-8ED4-18E8F8A3CA9A}" destId="{B9DDE2C2-B552-4EBF-99D1-5C885114AA1A}" srcOrd="2" destOrd="0" parTransId="{385484CF-7337-4DDF-83CA-91095D535CBD}" sibTransId="{52A90490-2A30-404F-B73B-C8C75EDB654A}"/>
    <dgm:cxn modelId="{BF84D9C4-CDB8-470E-B0D7-AEA6B8A4E589}" srcId="{250F2386-CE34-4506-8ED4-18E8F8A3CA9A}" destId="{2C053394-8A8E-4FC9-8788-F80EB0081132}" srcOrd="0" destOrd="0" parTransId="{B7794B3E-DF3E-473D-86AD-3BE57F7087DF}" sibTransId="{11381110-542E-4102-9602-65CE5B48BCA0}"/>
    <dgm:cxn modelId="{6B9168EC-EED4-4329-A967-192BFA83682E}" type="presOf" srcId="{41DD524E-49BB-4470-95A9-DCD7C5D9ED57}" destId="{0156D174-CF31-4E0F-8960-F7A32554F057}" srcOrd="0" destOrd="0" presId="urn:microsoft.com/office/officeart/2005/8/layout/hProcess11"/>
    <dgm:cxn modelId="{3FB04A84-6951-4EF1-ADBB-76F7081C1829}" type="presOf" srcId="{0A2FE481-3507-47E6-82C8-2333A2EB2E09}" destId="{179D77A0-7196-41AA-87C9-8804259C0557}" srcOrd="0" destOrd="0" presId="urn:microsoft.com/office/officeart/2005/8/layout/hProcess11"/>
    <dgm:cxn modelId="{6DF1A484-3568-4BBD-819C-6BF312148DEE}" type="presOf" srcId="{B9DDE2C2-B552-4EBF-99D1-5C885114AA1A}" destId="{26808B8A-9781-4177-BA56-8D0CA2E8E1B8}" srcOrd="0" destOrd="0" presId="urn:microsoft.com/office/officeart/2005/8/layout/hProcess11"/>
    <dgm:cxn modelId="{C49DDC24-51D5-4951-AC42-0632E9DD6C80}" type="presOf" srcId="{250F2386-CE34-4506-8ED4-18E8F8A3CA9A}" destId="{C0B92A3E-6769-4ECB-9FCE-5F7875438C23}" srcOrd="0" destOrd="0" presId="urn:microsoft.com/office/officeart/2005/8/layout/hProcess11"/>
    <dgm:cxn modelId="{887E357B-BD45-4DE8-8928-FC2A842CD097}" type="presOf" srcId="{353FB943-D798-4AA9-BAB5-4E348C9CCB39}" destId="{B1F2D462-59F1-4972-A5C7-E408DDBC19FA}" srcOrd="0" destOrd="0" presId="urn:microsoft.com/office/officeart/2005/8/layout/hProcess11"/>
    <dgm:cxn modelId="{97A9EC88-25A8-4778-BEE1-AFA1DA6E9470}" type="presOf" srcId="{2C053394-8A8E-4FC9-8788-F80EB0081132}" destId="{F8562A15-17D8-4692-A724-4AF9CFE69A14}" srcOrd="0" destOrd="0" presId="urn:microsoft.com/office/officeart/2005/8/layout/hProcess11"/>
    <dgm:cxn modelId="{FB6D5F24-F323-4140-B360-D926919EFA72}" srcId="{250F2386-CE34-4506-8ED4-18E8F8A3CA9A}" destId="{41DD524E-49BB-4470-95A9-DCD7C5D9ED57}" srcOrd="1" destOrd="0" parTransId="{20D29C5C-0428-4694-BA0E-5511E821E5A4}" sibTransId="{AB0A88A4-EF3D-451C-AA86-182EDD00D1F7}"/>
    <dgm:cxn modelId="{CF3A49B2-C7C6-4B5C-B41B-68C30F0B63FE}" type="presParOf" srcId="{C0B92A3E-6769-4ECB-9FCE-5F7875438C23}" destId="{477659FB-B575-4C1C-9024-CE7EEF5038D9}" srcOrd="0" destOrd="0" presId="urn:microsoft.com/office/officeart/2005/8/layout/hProcess11"/>
    <dgm:cxn modelId="{5FD7811B-4DE9-4C3C-AD14-B67913C4601C}" type="presParOf" srcId="{C0B92A3E-6769-4ECB-9FCE-5F7875438C23}" destId="{A35B0DC0-4D91-416A-9BF5-DD10F348E051}" srcOrd="1" destOrd="0" presId="urn:microsoft.com/office/officeart/2005/8/layout/hProcess11"/>
    <dgm:cxn modelId="{E4C620D5-FB76-4F3B-AA71-78D9DB31E7A9}" type="presParOf" srcId="{A35B0DC0-4D91-416A-9BF5-DD10F348E051}" destId="{2040F64C-5605-4332-B941-F94FFB9C9406}" srcOrd="0" destOrd="0" presId="urn:microsoft.com/office/officeart/2005/8/layout/hProcess11"/>
    <dgm:cxn modelId="{3565BDB9-FD9F-44D4-9980-5C836E28DB8A}" type="presParOf" srcId="{2040F64C-5605-4332-B941-F94FFB9C9406}" destId="{F8562A15-17D8-4692-A724-4AF9CFE69A14}" srcOrd="0" destOrd="0" presId="urn:microsoft.com/office/officeart/2005/8/layout/hProcess11"/>
    <dgm:cxn modelId="{B834140F-BBE1-420D-92E5-70647D823235}" type="presParOf" srcId="{2040F64C-5605-4332-B941-F94FFB9C9406}" destId="{479B6D8B-1831-42D8-9FB0-7398FA7D5FE4}" srcOrd="1" destOrd="0" presId="urn:microsoft.com/office/officeart/2005/8/layout/hProcess11"/>
    <dgm:cxn modelId="{43D42C54-136A-44A0-82E6-138E7418B2BA}" type="presParOf" srcId="{2040F64C-5605-4332-B941-F94FFB9C9406}" destId="{A19C463E-333C-4318-BA1A-D834082D5C08}" srcOrd="2" destOrd="0" presId="urn:microsoft.com/office/officeart/2005/8/layout/hProcess11"/>
    <dgm:cxn modelId="{AB697AD9-84D3-47F2-BD99-DD7D7AE4A067}" type="presParOf" srcId="{A35B0DC0-4D91-416A-9BF5-DD10F348E051}" destId="{69CF2BC1-CB00-49E6-9EAB-B612495F1F8A}" srcOrd="1" destOrd="0" presId="urn:microsoft.com/office/officeart/2005/8/layout/hProcess11"/>
    <dgm:cxn modelId="{AD1DBA67-E985-4FB2-AE23-E1912BB9CA9B}" type="presParOf" srcId="{A35B0DC0-4D91-416A-9BF5-DD10F348E051}" destId="{E2D795D2-C529-4DCF-A6F6-95B833F4B044}" srcOrd="2" destOrd="0" presId="urn:microsoft.com/office/officeart/2005/8/layout/hProcess11"/>
    <dgm:cxn modelId="{2FC98A53-3FBE-4D80-A8F7-B6FAEF54AA81}" type="presParOf" srcId="{E2D795D2-C529-4DCF-A6F6-95B833F4B044}" destId="{0156D174-CF31-4E0F-8960-F7A32554F057}" srcOrd="0" destOrd="0" presId="urn:microsoft.com/office/officeart/2005/8/layout/hProcess11"/>
    <dgm:cxn modelId="{491D64C8-5857-432F-97D2-311BEA0EA25C}" type="presParOf" srcId="{E2D795D2-C529-4DCF-A6F6-95B833F4B044}" destId="{5AE07CE0-92BF-4F87-BD10-0D70C202AE87}" srcOrd="1" destOrd="0" presId="urn:microsoft.com/office/officeart/2005/8/layout/hProcess11"/>
    <dgm:cxn modelId="{AFE5D426-6FE4-4713-A6DA-07F3C589AB6B}" type="presParOf" srcId="{E2D795D2-C529-4DCF-A6F6-95B833F4B044}" destId="{0AB43EDC-B803-408F-B5A4-96B164F710DF}" srcOrd="2" destOrd="0" presId="urn:microsoft.com/office/officeart/2005/8/layout/hProcess11"/>
    <dgm:cxn modelId="{113F8DDA-1CC6-41E5-8613-7DE713087FED}" type="presParOf" srcId="{A35B0DC0-4D91-416A-9BF5-DD10F348E051}" destId="{0F8BCA3E-9201-4B40-9893-6A6DFE794AB0}" srcOrd="3" destOrd="0" presId="urn:microsoft.com/office/officeart/2005/8/layout/hProcess11"/>
    <dgm:cxn modelId="{D3674DA4-9161-4FA9-A064-B6C233B1384F}" type="presParOf" srcId="{A35B0DC0-4D91-416A-9BF5-DD10F348E051}" destId="{82A7F53A-F589-4BF8-86D8-6B46ED58656E}" srcOrd="4" destOrd="0" presId="urn:microsoft.com/office/officeart/2005/8/layout/hProcess11"/>
    <dgm:cxn modelId="{5538E3AC-492E-44E7-BE4D-9E5BD57F8F0F}" type="presParOf" srcId="{82A7F53A-F589-4BF8-86D8-6B46ED58656E}" destId="{26808B8A-9781-4177-BA56-8D0CA2E8E1B8}" srcOrd="0" destOrd="0" presId="urn:microsoft.com/office/officeart/2005/8/layout/hProcess11"/>
    <dgm:cxn modelId="{AE973F1F-7B65-4BFC-B37B-17928188B8C8}" type="presParOf" srcId="{82A7F53A-F589-4BF8-86D8-6B46ED58656E}" destId="{3384B079-6C1A-4531-B874-9A4C4309C01F}" srcOrd="1" destOrd="0" presId="urn:microsoft.com/office/officeart/2005/8/layout/hProcess11"/>
    <dgm:cxn modelId="{40A2C28A-26C1-4EEC-8322-1205B004472F}" type="presParOf" srcId="{82A7F53A-F589-4BF8-86D8-6B46ED58656E}" destId="{7BA730C5-D6A9-49CA-978B-566CD53DCE11}" srcOrd="2" destOrd="0" presId="urn:microsoft.com/office/officeart/2005/8/layout/hProcess11"/>
    <dgm:cxn modelId="{9D8BCA6A-F243-45DD-A923-B6125AD20068}" type="presParOf" srcId="{A35B0DC0-4D91-416A-9BF5-DD10F348E051}" destId="{9D52986F-833B-4B25-8E33-64F11CFC31C4}" srcOrd="5" destOrd="0" presId="urn:microsoft.com/office/officeart/2005/8/layout/hProcess11"/>
    <dgm:cxn modelId="{28094486-039B-49D6-AB53-1FF605B219F2}" type="presParOf" srcId="{A35B0DC0-4D91-416A-9BF5-DD10F348E051}" destId="{649EF300-0AB1-4495-AA4D-CB6E533880E6}" srcOrd="6" destOrd="0" presId="urn:microsoft.com/office/officeart/2005/8/layout/hProcess11"/>
    <dgm:cxn modelId="{99EA6286-2AEE-4B65-A535-B497D8AA3A1F}" type="presParOf" srcId="{649EF300-0AB1-4495-AA4D-CB6E533880E6}" destId="{B1F2D462-59F1-4972-A5C7-E408DDBC19FA}" srcOrd="0" destOrd="0" presId="urn:microsoft.com/office/officeart/2005/8/layout/hProcess11"/>
    <dgm:cxn modelId="{8391F3E6-D3E6-4799-9838-BE031AABED16}" type="presParOf" srcId="{649EF300-0AB1-4495-AA4D-CB6E533880E6}" destId="{D8B0B152-605A-4127-9EAC-463DD4C66E0B}" srcOrd="1" destOrd="0" presId="urn:microsoft.com/office/officeart/2005/8/layout/hProcess11"/>
    <dgm:cxn modelId="{987B768B-8685-4089-BE5E-D4CE2A7C565C}" type="presParOf" srcId="{649EF300-0AB1-4495-AA4D-CB6E533880E6}" destId="{44D4C8E5-09A5-45C1-9652-A6683EAF47E8}" srcOrd="2" destOrd="0" presId="urn:microsoft.com/office/officeart/2005/8/layout/hProcess11"/>
    <dgm:cxn modelId="{90790D9E-9A2D-40A1-8402-115B97C2FD36}" type="presParOf" srcId="{A35B0DC0-4D91-416A-9BF5-DD10F348E051}" destId="{056E3C9F-B54D-4930-9A96-6CAE3079314E}" srcOrd="7" destOrd="0" presId="urn:microsoft.com/office/officeart/2005/8/layout/hProcess11"/>
    <dgm:cxn modelId="{46DC6C15-D583-4577-BF91-92B85D054141}" type="presParOf" srcId="{A35B0DC0-4D91-416A-9BF5-DD10F348E051}" destId="{0B1189FC-F9CD-48AC-8445-806E2FD7521C}" srcOrd="8" destOrd="0" presId="urn:microsoft.com/office/officeart/2005/8/layout/hProcess11"/>
    <dgm:cxn modelId="{4AB1AD7F-A442-4914-A435-66D280858A28}" type="presParOf" srcId="{0B1189FC-F9CD-48AC-8445-806E2FD7521C}" destId="{179D77A0-7196-41AA-87C9-8804259C0557}" srcOrd="0" destOrd="0" presId="urn:microsoft.com/office/officeart/2005/8/layout/hProcess11"/>
    <dgm:cxn modelId="{34AE1295-7BF4-4137-B1FA-216E83556A3B}" type="presParOf" srcId="{0B1189FC-F9CD-48AC-8445-806E2FD7521C}" destId="{6D94ABD2-FACF-462A-99DD-5B767CA32AC2}" srcOrd="1" destOrd="0" presId="urn:microsoft.com/office/officeart/2005/8/layout/hProcess11"/>
    <dgm:cxn modelId="{07C6BF5C-396F-43E9-B9F6-E74EAF32385C}" type="presParOf" srcId="{0B1189FC-F9CD-48AC-8445-806E2FD7521C}" destId="{B93717C0-6594-4942-866F-F9158D5BEBA7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40B09FF-25E7-41FD-80DB-A9D19DB6C46B}">
      <dsp:nvSpPr>
        <dsp:cNvPr id="0" name=""/>
        <dsp:cNvSpPr/>
      </dsp:nvSpPr>
      <dsp:spPr>
        <a:xfrm>
          <a:off x="0" y="1619240"/>
          <a:ext cx="8229600" cy="27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342A42F-9B1A-4394-8549-B0113C457772}">
      <dsp:nvSpPr>
        <dsp:cNvPr id="0" name=""/>
        <dsp:cNvSpPr/>
      </dsp:nvSpPr>
      <dsp:spPr>
        <a:xfrm>
          <a:off x="411078" y="72832"/>
          <a:ext cx="6762063" cy="170876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Способствует повышению уровня профессиональной компетенции бакалавров.</a:t>
          </a:r>
          <a:endParaRPr lang="ru-RU" sz="2000" kern="1200" dirty="0"/>
        </a:p>
      </dsp:txBody>
      <dsp:txXfrm>
        <a:off x="494493" y="156247"/>
        <a:ext cx="6595233" cy="1541937"/>
      </dsp:txXfrm>
    </dsp:sp>
    <dsp:sp modelId="{301A6DD7-9F82-43FD-8CF3-9781280D2543}">
      <dsp:nvSpPr>
        <dsp:cNvPr id="0" name=""/>
        <dsp:cNvSpPr/>
      </dsp:nvSpPr>
      <dsp:spPr>
        <a:xfrm>
          <a:off x="0" y="2891881"/>
          <a:ext cx="8229600" cy="27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56B0C6C-43B8-4CC1-9FF9-474A94ECFC0E}">
      <dsp:nvSpPr>
        <dsp:cNvPr id="0" name=""/>
        <dsp:cNvSpPr/>
      </dsp:nvSpPr>
      <dsp:spPr>
        <a:xfrm>
          <a:off x="411078" y="1955840"/>
          <a:ext cx="6845224" cy="109840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Обеспечивает возможность трудоустройства.</a:t>
          </a:r>
          <a:endParaRPr lang="ru-RU" sz="2000" kern="1200" dirty="0"/>
        </a:p>
      </dsp:txBody>
      <dsp:txXfrm>
        <a:off x="464698" y="2009460"/>
        <a:ext cx="6737984" cy="991161"/>
      </dsp:txXfrm>
    </dsp:sp>
    <dsp:sp modelId="{AD4D39E8-F1BF-44C9-919D-B9E91228708D}">
      <dsp:nvSpPr>
        <dsp:cNvPr id="0" name=""/>
        <dsp:cNvSpPr/>
      </dsp:nvSpPr>
      <dsp:spPr>
        <a:xfrm>
          <a:off x="0" y="4175930"/>
          <a:ext cx="8229600" cy="27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49EC6DA-402F-4792-8C95-F2796C0FB38A}">
      <dsp:nvSpPr>
        <dsp:cNvPr id="0" name=""/>
        <dsp:cNvSpPr/>
      </dsp:nvSpPr>
      <dsp:spPr>
        <a:xfrm>
          <a:off x="411078" y="3228481"/>
          <a:ext cx="6898976" cy="110980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Расширяет возможности самоорганизации в различных сферах образовательной деятельности</a:t>
          </a:r>
          <a:r>
            <a:rPr lang="ru-RU" sz="1100" kern="1200" dirty="0" smtClean="0"/>
            <a:t>.</a:t>
          </a:r>
          <a:endParaRPr lang="ru-RU" sz="1100" kern="1200" dirty="0"/>
        </a:p>
      </dsp:txBody>
      <dsp:txXfrm>
        <a:off x="465254" y="3282657"/>
        <a:ext cx="6790624" cy="100145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39A5D9-BBCF-4113-8A4C-30B4D176C2A6}">
      <dsp:nvSpPr>
        <dsp:cNvPr id="0" name=""/>
        <dsp:cNvSpPr/>
      </dsp:nvSpPr>
      <dsp:spPr>
        <a:xfrm>
          <a:off x="1623889" y="84443"/>
          <a:ext cx="4579142" cy="3125885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Работодатели: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u="none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НИШ г. </a:t>
          </a:r>
          <a:r>
            <a:rPr lang="ru-RU" sz="1600" i="0" u="none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Талдықорған</a:t>
          </a:r>
          <a:r>
            <a:rPr lang="ru-RU" sz="1600" i="0" u="none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endParaRPr lang="ru-RU" sz="1600" b="0" i="0" u="none" kern="1200" dirty="0" smtClean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КГУ «Гимназия № 15»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КГУ «Школа-лицей № 71»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КГУ ОШ № </a:t>
          </a:r>
          <a:r>
            <a:rPr lang="en-US" sz="1600" kern="1200" dirty="0" smtClean="0"/>
            <a:t>76</a:t>
          </a:r>
          <a:r>
            <a:rPr lang="ru-RU" sz="1600" kern="1200" dirty="0" smtClean="0"/>
            <a:t>» </a:t>
          </a:r>
          <a:r>
            <a:rPr lang="ru-RU" sz="1600" kern="1200" dirty="0" smtClean="0"/>
            <a:t>г. </a:t>
          </a:r>
          <a:r>
            <a:rPr lang="ru-RU" sz="1600" i="0" u="none" kern="1200" dirty="0" smtClean="0"/>
            <a:t>Алматы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КГУ «Школа-лицей № 16» г. Павлодар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 smtClean="0"/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/>
        </a:p>
      </dsp:txBody>
      <dsp:txXfrm>
        <a:off x="2234441" y="631473"/>
        <a:ext cx="3358037" cy="1406648"/>
      </dsp:txXfrm>
    </dsp:sp>
    <dsp:sp modelId="{9146C77A-AAEC-4192-9310-1EFB5681F430}">
      <dsp:nvSpPr>
        <dsp:cNvPr id="0" name=""/>
        <dsp:cNvSpPr/>
      </dsp:nvSpPr>
      <dsp:spPr>
        <a:xfrm>
          <a:off x="2680760" y="2010199"/>
          <a:ext cx="4560043" cy="2902508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Студенты</a:t>
          </a:r>
          <a:endParaRPr lang="ru-RU" sz="1800" b="1" kern="1200" dirty="0"/>
        </a:p>
      </dsp:txBody>
      <dsp:txXfrm>
        <a:off x="4075373" y="2760014"/>
        <a:ext cx="2736026" cy="1596379"/>
      </dsp:txXfrm>
    </dsp:sp>
    <dsp:sp modelId="{55A493AB-0F67-4694-8AC3-9B6221B8CE45}">
      <dsp:nvSpPr>
        <dsp:cNvPr id="0" name=""/>
        <dsp:cNvSpPr/>
      </dsp:nvSpPr>
      <dsp:spPr>
        <a:xfrm>
          <a:off x="988796" y="2010199"/>
          <a:ext cx="3754684" cy="2902508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Выпускники</a:t>
          </a:r>
          <a:endParaRPr lang="ru-RU" sz="1800" b="1" kern="1200" dirty="0"/>
        </a:p>
      </dsp:txBody>
      <dsp:txXfrm>
        <a:off x="1342362" y="2760014"/>
        <a:ext cx="2252810" cy="159637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6AFFE1F-6122-4512-9CE3-553346CCBEC5}">
      <dsp:nvSpPr>
        <dsp:cNvPr id="0" name=""/>
        <dsp:cNvSpPr/>
      </dsp:nvSpPr>
      <dsp:spPr>
        <a:xfrm>
          <a:off x="509493" y="791"/>
          <a:ext cx="3624924" cy="91015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i="1" kern="1200" dirty="0" smtClean="0"/>
            <a:t>Основная ОП (</a:t>
          </a:r>
          <a:r>
            <a:rPr lang="en-US" sz="2800" i="1" kern="1200" dirty="0" smtClean="0"/>
            <a:t>Major</a:t>
          </a:r>
          <a:r>
            <a:rPr lang="ru-RU" sz="2800" i="1" kern="1200" dirty="0" smtClean="0"/>
            <a:t>)</a:t>
          </a:r>
          <a:endParaRPr lang="ru-RU" sz="2800" kern="1200" dirty="0"/>
        </a:p>
      </dsp:txBody>
      <dsp:txXfrm>
        <a:off x="536151" y="27449"/>
        <a:ext cx="3571608" cy="856842"/>
      </dsp:txXfrm>
    </dsp:sp>
    <dsp:sp modelId="{62710501-864E-45E1-8902-F1665586A01D}">
      <dsp:nvSpPr>
        <dsp:cNvPr id="0" name=""/>
        <dsp:cNvSpPr/>
      </dsp:nvSpPr>
      <dsp:spPr>
        <a:xfrm>
          <a:off x="871985" y="910950"/>
          <a:ext cx="362492" cy="192088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20880"/>
              </a:lnTo>
              <a:lnTo>
                <a:pt x="362492" y="192088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81C8802-CA4B-427E-BC0F-31382E4B3708}">
      <dsp:nvSpPr>
        <dsp:cNvPr id="0" name=""/>
        <dsp:cNvSpPr/>
      </dsp:nvSpPr>
      <dsp:spPr>
        <a:xfrm>
          <a:off x="1234478" y="1138489"/>
          <a:ext cx="3800719" cy="338668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" tIns="16510" rIns="24765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300" kern="1200" dirty="0" smtClean="0"/>
            <a:t>Курсы (ВК</a:t>
          </a:r>
          <a:r>
            <a:rPr lang="kk-KZ" sz="1300" b="0" kern="1200" dirty="0" smtClean="0"/>
            <a:t>, ВК): «</a:t>
          </a:r>
          <a:r>
            <a:rPr lang="ru-RU" sz="1300" b="0" kern="1200" dirty="0" smtClean="0">
              <a:effectLst/>
              <a:latin typeface="Times New Roman"/>
              <a:ea typeface="Calibri"/>
            </a:rPr>
            <a:t>Информационно-коммуникационные технологии</a:t>
          </a:r>
          <a:r>
            <a:rPr lang="kk-KZ" sz="1300" b="0" kern="1200" dirty="0" smtClean="0"/>
            <a:t>», «Технология критериального оценивания в начальной школе», «Современные педагогические технологии», «Профес</a:t>
          </a:r>
          <a:r>
            <a:rPr lang="kk-KZ" sz="1300" kern="1200" dirty="0" smtClean="0"/>
            <a:t>сиональные ориентиры учителя», «Инклюзивное образование», </a:t>
          </a:r>
          <a:r>
            <a:rPr lang="ru-RU" sz="1300" kern="1200" dirty="0" smtClean="0"/>
            <a:t>«Методика обучения математике», «Методика обучения казахскому (русскому) языку в начальной школе», «Методика обучения грамоте и письму», «Методика обучения литературному чтению», «Практикум по развитию речи младших школьников», «Методика обучения познанию мира в начальной школе», «Методика обучения естествознания в начальной школе», «Методика обучения художественному труду в начальной школе» и др.</a:t>
          </a:r>
          <a:endParaRPr lang="ru-RU" sz="1300" kern="1200" dirty="0"/>
        </a:p>
      </dsp:txBody>
      <dsp:txXfrm>
        <a:off x="1333670" y="1237681"/>
        <a:ext cx="3602335" cy="3188297"/>
      </dsp:txXfrm>
    </dsp:sp>
    <dsp:sp modelId="{39D77948-ED61-4652-9098-4E3226585C88}">
      <dsp:nvSpPr>
        <dsp:cNvPr id="0" name=""/>
        <dsp:cNvSpPr/>
      </dsp:nvSpPr>
      <dsp:spPr>
        <a:xfrm>
          <a:off x="4932819" y="791"/>
          <a:ext cx="2787287" cy="91015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Дополнительная ОП (</a:t>
          </a:r>
          <a:r>
            <a:rPr lang="ru-RU" sz="2800" i="1" kern="1200" dirty="0" smtClean="0"/>
            <a:t>М</a:t>
          </a:r>
          <a:r>
            <a:rPr lang="en-US" sz="2800" i="1" kern="1200" dirty="0" err="1" smtClean="0"/>
            <a:t>inor</a:t>
          </a:r>
          <a:r>
            <a:rPr lang="ru-RU" sz="2800" i="1" kern="1200" dirty="0" smtClean="0"/>
            <a:t>)</a:t>
          </a:r>
          <a:endParaRPr lang="ru-RU" sz="2800" kern="1200" dirty="0"/>
        </a:p>
      </dsp:txBody>
      <dsp:txXfrm>
        <a:off x="4959477" y="27449"/>
        <a:ext cx="2733971" cy="856842"/>
      </dsp:txXfrm>
    </dsp:sp>
    <dsp:sp modelId="{A23885C9-C047-48EC-B17B-9C1BC2A61056}">
      <dsp:nvSpPr>
        <dsp:cNvPr id="0" name=""/>
        <dsp:cNvSpPr/>
      </dsp:nvSpPr>
      <dsp:spPr>
        <a:xfrm>
          <a:off x="5211548" y="910950"/>
          <a:ext cx="278728" cy="143371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33717"/>
              </a:lnTo>
              <a:lnTo>
                <a:pt x="278728" y="143371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6F199F6-AA83-40CC-BEDD-D5620E594BFE}">
      <dsp:nvSpPr>
        <dsp:cNvPr id="0" name=""/>
        <dsp:cNvSpPr/>
      </dsp:nvSpPr>
      <dsp:spPr>
        <a:xfrm>
          <a:off x="5490276" y="1138489"/>
          <a:ext cx="1921875" cy="241235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" tIns="16510" rIns="24765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/>
            <a:t>«STEM-образование в начальной школе»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/>
            <a:t>(курсы КВ)</a:t>
          </a:r>
          <a:endParaRPr lang="ru-RU" sz="1300" kern="1200" dirty="0"/>
        </a:p>
      </dsp:txBody>
      <dsp:txXfrm>
        <a:off x="5546566" y="1194779"/>
        <a:ext cx="1809295" cy="229977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77659FB-B575-4C1C-9024-CE7EEF5038D9}">
      <dsp:nvSpPr>
        <dsp:cNvPr id="0" name=""/>
        <dsp:cNvSpPr/>
      </dsp:nvSpPr>
      <dsp:spPr>
        <a:xfrm>
          <a:off x="0" y="2412548"/>
          <a:ext cx="8856984" cy="863534"/>
        </a:xfrm>
        <a:prstGeom prst="notched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8562A15-17D8-4692-A724-4AF9CFE69A14}">
      <dsp:nvSpPr>
        <dsp:cNvPr id="0" name=""/>
        <dsp:cNvSpPr/>
      </dsp:nvSpPr>
      <dsp:spPr>
        <a:xfrm>
          <a:off x="4353" y="-131760"/>
          <a:ext cx="1961226" cy="28024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b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400" b="1" kern="1200" dirty="0" smtClean="0"/>
            <a:t>реализовывать </a:t>
          </a:r>
          <a:r>
            <a:rPr lang="kk-KZ" sz="1400" kern="1200" dirty="0" smtClean="0"/>
            <a:t>предметное и дополнительное образование в начальной школе, используя инновационные педагогические технологии, активные методы обучения в профессиональной деятельности</a:t>
          </a:r>
          <a:endParaRPr lang="ru-RU" sz="1400" kern="1200" dirty="0"/>
        </a:p>
      </dsp:txBody>
      <dsp:txXfrm>
        <a:off x="4353" y="-131760"/>
        <a:ext cx="1961226" cy="2802493"/>
      </dsp:txXfrm>
    </dsp:sp>
    <dsp:sp modelId="{479B6D8B-1831-42D8-9FB0-7398FA7D5FE4}">
      <dsp:nvSpPr>
        <dsp:cNvPr id="0" name=""/>
        <dsp:cNvSpPr/>
      </dsp:nvSpPr>
      <dsp:spPr>
        <a:xfrm>
          <a:off x="633602" y="2816121"/>
          <a:ext cx="568863" cy="9806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156D174-CF31-4E0F-8960-F7A32554F057}">
      <dsp:nvSpPr>
        <dsp:cNvPr id="0" name=""/>
        <dsp:cNvSpPr/>
      </dsp:nvSpPr>
      <dsp:spPr>
        <a:xfrm>
          <a:off x="1970483" y="3084694"/>
          <a:ext cx="1961226" cy="27134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t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400" b="1" kern="1200" dirty="0" smtClean="0"/>
            <a:t>демонстрировать </a:t>
          </a:r>
          <a:r>
            <a:rPr lang="kk-KZ" sz="1400" kern="1200" dirty="0" smtClean="0"/>
            <a:t>умения и навыки разработки мультимедийных продуктов, выдвигать альтернативные решения педагогических задач, проявляя лидерские качества, эффективно взаимодействуя со всеми участниками ЦПП</a:t>
          </a:r>
          <a:endParaRPr lang="ru-RU" sz="1400" kern="1200" dirty="0"/>
        </a:p>
      </dsp:txBody>
      <dsp:txXfrm>
        <a:off x="1970483" y="3084694"/>
        <a:ext cx="1961226" cy="2713431"/>
      </dsp:txXfrm>
    </dsp:sp>
    <dsp:sp modelId="{5AE07CE0-92BF-4F87-BD10-0D70C202AE87}">
      <dsp:nvSpPr>
        <dsp:cNvPr id="0" name=""/>
        <dsp:cNvSpPr/>
      </dsp:nvSpPr>
      <dsp:spPr>
        <a:xfrm>
          <a:off x="2654911" y="2768150"/>
          <a:ext cx="568863" cy="9806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6808B8A-9781-4177-BA56-8D0CA2E8E1B8}">
      <dsp:nvSpPr>
        <dsp:cNvPr id="0" name=""/>
        <dsp:cNvSpPr/>
      </dsp:nvSpPr>
      <dsp:spPr>
        <a:xfrm>
          <a:off x="3936612" y="-90807"/>
          <a:ext cx="1961226" cy="26386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b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400" b="1" kern="1200" dirty="0" smtClean="0"/>
            <a:t>конструировать</a:t>
          </a:r>
          <a:r>
            <a:rPr lang="kk-KZ" sz="1400" kern="1200" dirty="0" smtClean="0"/>
            <a:t> предметы STEM-направления в начальной школе на основе здоровьесберегающего, личностно-ориентированного, развивающего и компетентностного подходов</a:t>
          </a:r>
          <a:endParaRPr lang="ru-RU" sz="1400" kern="1200" dirty="0"/>
        </a:p>
      </dsp:txBody>
      <dsp:txXfrm>
        <a:off x="3936612" y="-90807"/>
        <a:ext cx="1961226" cy="2638683"/>
      </dsp:txXfrm>
    </dsp:sp>
    <dsp:sp modelId="{3384B079-6C1A-4531-B874-9A4C4309C01F}">
      <dsp:nvSpPr>
        <dsp:cNvPr id="0" name=""/>
        <dsp:cNvSpPr/>
      </dsp:nvSpPr>
      <dsp:spPr>
        <a:xfrm>
          <a:off x="4747965" y="2775757"/>
          <a:ext cx="568863" cy="9806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1F2D462-59F1-4972-A5C7-E408DDBC19FA}">
      <dsp:nvSpPr>
        <dsp:cNvPr id="0" name=""/>
        <dsp:cNvSpPr/>
      </dsp:nvSpPr>
      <dsp:spPr>
        <a:xfrm>
          <a:off x="5902741" y="3413179"/>
          <a:ext cx="1961226" cy="22754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t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400" b="1" kern="1200" dirty="0" smtClean="0"/>
            <a:t>выстраивать </a:t>
          </a:r>
          <a:r>
            <a:rPr lang="kk-KZ" sz="1400" kern="1200" dirty="0" smtClean="0"/>
            <a:t>личную образовательную траекторию в течение всей жизни для саморазвития и карьерного роста</a:t>
          </a:r>
          <a:endParaRPr lang="ru-RU" sz="1400" kern="1200" dirty="0"/>
        </a:p>
      </dsp:txBody>
      <dsp:txXfrm>
        <a:off x="5902741" y="3413179"/>
        <a:ext cx="1961226" cy="2275452"/>
      </dsp:txXfrm>
    </dsp:sp>
    <dsp:sp modelId="{D8B0B152-605A-4127-9EAC-463DD4C66E0B}">
      <dsp:nvSpPr>
        <dsp:cNvPr id="0" name=""/>
        <dsp:cNvSpPr/>
      </dsp:nvSpPr>
      <dsp:spPr>
        <a:xfrm>
          <a:off x="6834323" y="2795285"/>
          <a:ext cx="568863" cy="9806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79D77A0-7196-41AA-87C9-8804259C0557}">
      <dsp:nvSpPr>
        <dsp:cNvPr id="0" name=""/>
        <dsp:cNvSpPr/>
      </dsp:nvSpPr>
      <dsp:spPr>
        <a:xfrm>
          <a:off x="7868870" y="0"/>
          <a:ext cx="98061" cy="22754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62280" tIns="462280" rIns="462280" bIns="462280" numCol="1" spcCol="1270" anchor="b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500" kern="1200" dirty="0"/>
        </a:p>
      </dsp:txBody>
      <dsp:txXfrm>
        <a:off x="7868870" y="0"/>
        <a:ext cx="98061" cy="2275452"/>
      </dsp:txXfrm>
    </dsp:sp>
    <dsp:sp modelId="{6D94ABD2-FACF-462A-99DD-5B767CA32AC2}">
      <dsp:nvSpPr>
        <dsp:cNvPr id="0" name=""/>
        <dsp:cNvSpPr/>
      </dsp:nvSpPr>
      <dsp:spPr>
        <a:xfrm>
          <a:off x="8496944" y="2772308"/>
          <a:ext cx="98061" cy="9806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D982F2-2AA4-4453-8822-4D05310CE553}" type="datetimeFigureOut">
              <a:rPr lang="ru-RU" smtClean="0"/>
              <a:pPr/>
              <a:t>23.08.2020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099372-65CB-4D70-944E-B93D13E9478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67511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23.08.2020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23.08.2020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23.08.2020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23.08.2020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azmkpu.kz/" TargetMode="External"/><Relationship Id="rId2" Type="http://schemas.openxmlformats.org/officeDocument/2006/relationships/hyperlink" Target="mailto:info@kazmkpu.kz" TargetMode="Externa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91680" y="188640"/>
            <a:ext cx="7344816" cy="864096"/>
          </a:xfrm>
        </p:spPr>
        <p:txBody>
          <a:bodyPr>
            <a:normAutofit/>
          </a:bodyPr>
          <a:lstStyle/>
          <a:p>
            <a:r>
              <a:rPr lang="kk-KZ" sz="18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КАЗАХСКИЙ </a:t>
            </a:r>
            <a:r>
              <a:rPr lang="ru-RU" sz="18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НАЦИОНАЛЬНЫЙ </a:t>
            </a:r>
            <a:r>
              <a:rPr lang="kk-KZ" sz="18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ЖЕНСКИЙ  ПЕДАГОГИЧЕСКИЙ УНИВЕРСИТЕТ</a:t>
            </a:r>
            <a:endParaRPr lang="ru-RU" sz="18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88640"/>
            <a:ext cx="1461877" cy="1368152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3808" y="980728"/>
            <a:ext cx="4248472" cy="2232248"/>
          </a:xfrm>
          <a:prstGeom prst="rect">
            <a:avLst/>
          </a:prstGeom>
        </p:spPr>
      </p:pic>
      <p:sp>
        <p:nvSpPr>
          <p:cNvPr id="8" name="Подзаголовок 2"/>
          <p:cNvSpPr txBox="1">
            <a:spLocks/>
          </p:cNvSpPr>
          <p:nvPr/>
        </p:nvSpPr>
        <p:spPr>
          <a:xfrm>
            <a:off x="611560" y="3789040"/>
            <a:ext cx="8424936" cy="259228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7000"/>
              </a:lnSpc>
            </a:pPr>
            <a:r>
              <a:rPr lang="ru-RU" sz="2800" b="1" dirty="0" smtClean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Обновление содержания образовательной программы  6В01301 – Педагогика и методика обучения в условия дистанционного обучения</a:t>
            </a:r>
          </a:p>
          <a:p>
            <a:pPr>
              <a:lnSpc>
                <a:spcPct val="107000"/>
              </a:lnSpc>
            </a:pPr>
            <a:endParaRPr lang="ru-RU" sz="2800" b="1" dirty="0">
              <a:solidFill>
                <a:schemeClr val="tx1"/>
              </a:solidFill>
              <a:latin typeface="Times New Roman"/>
              <a:ea typeface="Calibri"/>
              <a:cs typeface="Times New Roman"/>
            </a:endParaRPr>
          </a:p>
          <a:p>
            <a:pPr algn="r">
              <a:lnSpc>
                <a:spcPct val="107000"/>
              </a:lnSpc>
            </a:pPr>
            <a:r>
              <a:rPr lang="ru-RU" sz="1800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Агеева Л.Е. </a:t>
            </a:r>
            <a:r>
              <a:rPr lang="ru-RU" sz="1800" dirty="0" err="1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к.п.н</a:t>
            </a:r>
            <a:r>
              <a:rPr lang="ru-RU" sz="1800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., </a:t>
            </a:r>
            <a:r>
              <a:rPr lang="ru-RU" sz="1800" dirty="0" err="1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и.о</a:t>
            </a:r>
            <a:r>
              <a:rPr lang="ru-RU" sz="1800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. ассоциированного профессора </a:t>
            </a:r>
          </a:p>
          <a:p>
            <a:pPr algn="r">
              <a:lnSpc>
                <a:spcPct val="107000"/>
              </a:lnSpc>
            </a:pPr>
            <a:r>
              <a:rPr lang="ru-RU" sz="1800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кафедры дошкольного и начального образования </a:t>
            </a:r>
            <a:r>
              <a:rPr lang="ru-RU" sz="1800" dirty="0" err="1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КазНацЖенПУ</a:t>
            </a:r>
            <a:endParaRPr lang="ru-RU" sz="1800" dirty="0">
              <a:solidFill>
                <a:schemeClr val="tx1"/>
              </a:solidFill>
              <a:ea typeface="Calibri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ru-RU" sz="2000" b="1" dirty="0"/>
              <a:t>По итогам освоения ОП </a:t>
            </a: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>
                <a:solidFill>
                  <a:prstClr val="black"/>
                </a:solidFill>
                <a:latin typeface="Times New Roman"/>
                <a:ea typeface="Calibri"/>
              </a:rPr>
              <a:t>6В01301</a:t>
            </a:r>
            <a:r>
              <a:rPr lang="ru-RU" sz="2000" dirty="0" smtClean="0">
                <a:solidFill>
                  <a:prstClr val="black"/>
                </a:solidFill>
                <a:latin typeface="Times New Roman"/>
                <a:ea typeface="Calibri"/>
              </a:rPr>
              <a:t> </a:t>
            </a:r>
            <a:r>
              <a:rPr lang="ru-RU" sz="2000" b="1" dirty="0" smtClean="0"/>
              <a:t>«Педагогика </a:t>
            </a:r>
            <a:r>
              <a:rPr lang="ru-RU" sz="2000" b="1" dirty="0"/>
              <a:t>и методика начального обучения» выпускник </a:t>
            </a:r>
            <a:r>
              <a:rPr lang="ru-RU" sz="2000" b="1" dirty="0" smtClean="0"/>
              <a:t>способен </a:t>
            </a:r>
            <a:endParaRPr lang="ru-RU" sz="20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85175204"/>
              </p:ext>
            </p:extLst>
          </p:nvPr>
        </p:nvGraphicFramePr>
        <p:xfrm>
          <a:off x="251520" y="1124744"/>
          <a:ext cx="8856984" cy="56886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23435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Вертикальный свиток 5"/>
          <p:cNvSpPr/>
          <p:nvPr/>
        </p:nvSpPr>
        <p:spPr>
          <a:xfrm>
            <a:off x="251520" y="548680"/>
            <a:ext cx="8568952" cy="5904656"/>
          </a:xfrm>
          <a:prstGeom prst="verticalScroll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kk-KZ" sz="24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b="1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b="1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b="1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b="1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Кафедра дошкольного и начального обучения </a:t>
            </a:r>
            <a:r>
              <a:rPr lang="ru-RU" sz="16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КазНацЖенПУ</a:t>
            </a:r>
            <a:endParaRPr lang="ru-RU" sz="1600" b="1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Призываем, вдохновляем, мотивируем!</a:t>
            </a:r>
          </a:p>
          <a:p>
            <a:pPr algn="ctr"/>
            <a:endParaRPr lang="ru-RU" sz="2400" b="1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e-mail:  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info@kazmkpu.kz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web:       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www.kazmkpu.kz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/>
          </a:p>
        </p:txBody>
      </p:sp>
      <p:pic>
        <p:nvPicPr>
          <p:cNvPr id="1026" name="Picture 2" descr="d:\Desktop\ФОТО 2017\ЖенПУ 2017 фото\IMG-20170313-WA0035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1470203"/>
            <a:ext cx="5616624" cy="29669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b="1" dirty="0" smtClean="0"/>
              <a:t>Образовательная программа: </a:t>
            </a:r>
            <a:endParaRPr lang="ru-RU" sz="2000" b="1" dirty="0"/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67559746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84634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Паспорт образовательной программы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kk-KZ" b="1" i="1" dirty="0">
                <a:latin typeface="Times New Roman"/>
                <a:ea typeface="Calibri"/>
                <a:cs typeface="Times New Roman"/>
              </a:rPr>
              <a:t>Уровень образования по НРК, ОРК и МСКО:</a:t>
            </a:r>
            <a:r>
              <a:rPr lang="kk-KZ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kk-KZ" dirty="0" smtClean="0">
                <a:latin typeface="Times New Roman"/>
                <a:ea typeface="Calibri"/>
                <a:cs typeface="Times New Roman"/>
              </a:rPr>
              <a:t>бакалавриат</a:t>
            </a:r>
            <a:r>
              <a:rPr lang="kk-KZ" b="1" dirty="0" smtClean="0">
                <a:latin typeface="Times New Roman"/>
                <a:ea typeface="Calibri"/>
                <a:cs typeface="Times New Roman"/>
              </a:rPr>
              <a:t>  </a:t>
            </a:r>
            <a:r>
              <a:rPr lang="kk-KZ" dirty="0" smtClean="0">
                <a:latin typeface="Times New Roman"/>
                <a:ea typeface="Calibri"/>
                <a:cs typeface="Times New Roman"/>
              </a:rPr>
              <a:t>6 уровень</a:t>
            </a:r>
            <a:endParaRPr lang="ru-RU" sz="2400" dirty="0"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b="1" i="1" dirty="0">
                <a:latin typeface="Times New Roman"/>
                <a:ea typeface="Calibri"/>
                <a:cs typeface="Times New Roman"/>
              </a:rPr>
              <a:t>Область образования: </a:t>
            </a:r>
            <a:r>
              <a:rPr lang="ru-RU" dirty="0">
                <a:latin typeface="Times New Roman"/>
                <a:ea typeface="Calibri"/>
                <a:cs typeface="Times New Roman"/>
              </a:rPr>
              <a:t>6</a:t>
            </a:r>
            <a:r>
              <a:rPr lang="en-US" dirty="0">
                <a:latin typeface="Times New Roman"/>
                <a:ea typeface="Calibri"/>
                <a:cs typeface="Times New Roman"/>
              </a:rPr>
              <a:t>B</a:t>
            </a:r>
            <a:r>
              <a:rPr lang="ru-RU" dirty="0">
                <a:latin typeface="Times New Roman"/>
                <a:ea typeface="Calibri"/>
                <a:cs typeface="Times New Roman"/>
              </a:rPr>
              <a:t>01 Педагогические науки</a:t>
            </a:r>
            <a:r>
              <a:rPr lang="ru-RU" b="1" i="1" dirty="0">
                <a:latin typeface="Times New Roman"/>
                <a:ea typeface="Calibri"/>
                <a:cs typeface="Times New Roman"/>
              </a:rPr>
              <a:t>.</a:t>
            </a:r>
            <a:endParaRPr lang="ru-RU" sz="2400" dirty="0"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b="1" i="1" dirty="0">
                <a:latin typeface="Times New Roman"/>
                <a:ea typeface="Calibri"/>
                <a:cs typeface="Times New Roman"/>
              </a:rPr>
              <a:t>Направление подготовки: 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6В013 Подготовка учителей без предметной специализации.</a:t>
            </a:r>
            <a:endParaRPr lang="ru-RU" sz="2400" dirty="0"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b="1" i="1" dirty="0">
                <a:latin typeface="Times New Roman"/>
                <a:ea typeface="Calibri"/>
                <a:cs typeface="Times New Roman"/>
              </a:rPr>
              <a:t>Группа </a:t>
            </a:r>
            <a:r>
              <a:rPr lang="kk-KZ" b="1" i="1" dirty="0">
                <a:latin typeface="Times New Roman"/>
                <a:ea typeface="Calibri"/>
                <a:cs typeface="Times New Roman"/>
              </a:rPr>
              <a:t>образовательной программы</a:t>
            </a:r>
            <a:r>
              <a:rPr lang="ru-RU" b="1" i="1" dirty="0">
                <a:latin typeface="Times New Roman"/>
                <a:ea typeface="Calibri"/>
                <a:cs typeface="Times New Roman"/>
              </a:rPr>
              <a:t>: 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6В003 Педагогика и методика начального обучения.</a:t>
            </a:r>
            <a:endParaRPr lang="ru-RU" sz="2400" dirty="0"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kk-KZ" b="1" i="1" dirty="0">
                <a:latin typeface="Times New Roman"/>
                <a:ea typeface="Calibri"/>
                <a:cs typeface="Times New Roman"/>
              </a:rPr>
              <a:t>Присуждаемая степень:</a:t>
            </a:r>
            <a:r>
              <a:rPr lang="kk-KZ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ru-RU" dirty="0">
                <a:latin typeface="Times New Roman"/>
                <a:ea typeface="Calibri"/>
                <a:cs typeface="Times New Roman"/>
              </a:rPr>
              <a:t>бакалавр образования по образовательной программе «</a:t>
            </a:r>
            <a:r>
              <a:rPr lang="ru-RU" dirty="0" smtClean="0">
                <a:latin typeface="Times New Roman"/>
                <a:ea typeface="Calibri"/>
                <a:cs typeface="Times New Roman"/>
              </a:rPr>
              <a:t>6В01301 - </a:t>
            </a:r>
            <a:r>
              <a:rPr lang="ru-RU" dirty="0">
                <a:latin typeface="Times New Roman"/>
                <a:ea typeface="Calibri"/>
                <a:cs typeface="Times New Roman"/>
              </a:rPr>
              <a:t>Педагогика и методика начального обучения» </a:t>
            </a:r>
            <a:endParaRPr lang="ru-RU" sz="2400" dirty="0"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kk-KZ" b="1" i="1" dirty="0">
                <a:latin typeface="Times New Roman"/>
                <a:ea typeface="Calibri"/>
                <a:cs typeface="Times New Roman"/>
              </a:rPr>
              <a:t>Общий объем академических кредитов:</a:t>
            </a:r>
            <a:r>
              <a:rPr lang="kk-KZ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kk-KZ" dirty="0">
                <a:latin typeface="Times New Roman"/>
                <a:ea typeface="Calibri"/>
                <a:cs typeface="Times New Roman"/>
              </a:rPr>
              <a:t>240 ак.кредитов.</a:t>
            </a:r>
            <a:endParaRPr lang="ru-RU" sz="2400" dirty="0"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  <a:tabLst>
                <a:tab pos="1612900" algn="l"/>
              </a:tabLst>
            </a:pPr>
            <a:r>
              <a:rPr lang="kk-KZ" b="1" i="1" dirty="0">
                <a:latin typeface="Times New Roman"/>
                <a:ea typeface="Calibri"/>
                <a:cs typeface="Times New Roman"/>
              </a:rPr>
              <a:t>С</a:t>
            </a:r>
            <a:r>
              <a:rPr lang="kk-KZ" b="1" i="1" dirty="0" smtClean="0">
                <a:latin typeface="Times New Roman"/>
                <a:ea typeface="Calibri"/>
                <a:cs typeface="Times New Roman"/>
              </a:rPr>
              <a:t>рок обучения:</a:t>
            </a:r>
            <a:r>
              <a:rPr lang="kk-KZ" b="1" dirty="0" smtClean="0">
                <a:latin typeface="Times New Roman"/>
                <a:ea typeface="Calibri"/>
                <a:cs typeface="Times New Roman"/>
              </a:rPr>
              <a:t> </a:t>
            </a:r>
            <a:r>
              <a:rPr lang="kk-KZ" dirty="0" smtClean="0">
                <a:latin typeface="Times New Roman"/>
                <a:ea typeface="Calibri"/>
                <a:cs typeface="Times New Roman"/>
              </a:rPr>
              <a:t>4 года</a:t>
            </a:r>
            <a:endParaRPr lang="ru-RU" sz="2400" dirty="0" smtClean="0">
              <a:ea typeface="Calibri"/>
              <a:cs typeface="Times New Roman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99127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>
                <a:latin typeface="Times New Roman"/>
                <a:ea typeface="Calibri"/>
              </a:rPr>
              <a:t>6В013 Подготовка учителей без предметной </a:t>
            </a:r>
            <a:r>
              <a:rPr lang="ru-RU" sz="2000" dirty="0" smtClean="0">
                <a:latin typeface="Times New Roman"/>
                <a:ea typeface="Calibri"/>
              </a:rPr>
              <a:t>специализации</a:t>
            </a:r>
            <a:br>
              <a:rPr lang="ru-RU" sz="2000" dirty="0" smtClean="0">
                <a:latin typeface="Times New Roman"/>
                <a:ea typeface="Calibri"/>
              </a:rPr>
            </a:br>
            <a:r>
              <a:rPr lang="ru-RU" sz="2000" b="1" dirty="0">
                <a:latin typeface="Times New Roman"/>
                <a:ea typeface="Calibri"/>
              </a:rPr>
              <a:t>ОП</a:t>
            </a:r>
            <a:r>
              <a:rPr lang="ru-RU" sz="2000" dirty="0">
                <a:latin typeface="Times New Roman"/>
                <a:ea typeface="Calibri"/>
              </a:rPr>
              <a:t> </a:t>
            </a:r>
            <a:r>
              <a:rPr lang="ru-RU" sz="2000" dirty="0" smtClean="0">
                <a:latin typeface="Times New Roman"/>
                <a:ea typeface="Calibri"/>
              </a:rPr>
              <a:t>6В01301 </a:t>
            </a:r>
            <a:r>
              <a:rPr lang="ru-RU" sz="2000" dirty="0">
                <a:latin typeface="Times New Roman"/>
                <a:ea typeface="Calibri"/>
              </a:rPr>
              <a:t>«Педагогика и методика начального обучения»</a:t>
            </a:r>
            <a:endParaRPr lang="ru-RU" sz="20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32542330"/>
              </p:ext>
            </p:extLst>
          </p:nvPr>
        </p:nvGraphicFramePr>
        <p:xfrm>
          <a:off x="457200" y="1600200"/>
          <a:ext cx="8229600" cy="49971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0430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84976" cy="1143000"/>
          </a:xfrm>
        </p:spPr>
        <p:txBody>
          <a:bodyPr>
            <a:noAutofit/>
          </a:bodyPr>
          <a:lstStyle/>
          <a:p>
            <a:r>
              <a:rPr lang="ru-RU" sz="2800" dirty="0" smtClean="0">
                <a:latin typeface="Times New Roman"/>
                <a:ea typeface="Calibri"/>
              </a:rPr>
              <a:t>Образовательная программа </a:t>
            </a:r>
            <a:br>
              <a:rPr lang="ru-RU" sz="2800" dirty="0" smtClean="0">
                <a:latin typeface="Times New Roman"/>
                <a:ea typeface="Calibri"/>
              </a:rPr>
            </a:br>
            <a:r>
              <a:rPr lang="ru-RU" sz="2800" b="1" dirty="0" smtClean="0">
                <a:latin typeface="Times New Roman"/>
                <a:ea typeface="Calibri"/>
              </a:rPr>
              <a:t>6В01301 </a:t>
            </a:r>
            <a:r>
              <a:rPr lang="ru-RU" sz="2800" b="1" dirty="0">
                <a:latin typeface="Times New Roman"/>
                <a:ea typeface="Calibri"/>
              </a:rPr>
              <a:t>«Педагогика и методика начального обучения»</a:t>
            </a:r>
            <a:endParaRPr lang="ru-RU" sz="28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93416650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52387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53898631"/>
              </p:ext>
            </p:extLst>
          </p:nvPr>
        </p:nvGraphicFramePr>
        <p:xfrm>
          <a:off x="457200" y="476672"/>
          <a:ext cx="8229600" cy="58060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98776"/>
                <a:gridCol w="4330824"/>
              </a:tblGrid>
              <a:tr h="455232">
                <a:tc>
                  <a:txBody>
                    <a:bodyPr/>
                    <a:lstStyle/>
                    <a:p>
                      <a:r>
                        <a:rPr lang="ru-RU" dirty="0" smtClean="0"/>
                        <a:t>Курс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Содержание</a:t>
                      </a:r>
                      <a:endParaRPr lang="ru-RU" dirty="0"/>
                    </a:p>
                  </a:txBody>
                  <a:tcPr/>
                </a:tc>
              </a:tr>
              <a:tr h="1805052">
                <a:tc>
                  <a:txBody>
                    <a:bodyPr/>
                    <a:lstStyle/>
                    <a:p>
                      <a:pPr lvl="0"/>
                      <a:r>
                        <a:rPr lang="ru-RU" sz="1400" b="0" dirty="0" smtClean="0">
                          <a:effectLst/>
                          <a:latin typeface="Times New Roman"/>
                          <a:ea typeface="Calibri"/>
                        </a:rPr>
                        <a:t>Информационно-коммуникационные технологии</a:t>
                      </a:r>
                      <a:endParaRPr lang="ru-RU" sz="1400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Font typeface="Arial"/>
                        <a:buNone/>
                      </a:pPr>
                      <a:r>
                        <a:rPr lang="ru-RU" sz="1400" b="1" i="0" dirty="0" smtClean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Электронные и информационные ресурсы с текстовой,</a:t>
                      </a:r>
                      <a:r>
                        <a:rPr lang="ru-RU" sz="1400" b="1" i="0" baseline="0" dirty="0" smtClean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1" i="0" dirty="0" smtClean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визуальной информацией,</a:t>
                      </a:r>
                      <a:r>
                        <a:rPr lang="ru-RU" sz="1400" b="1" i="0" baseline="0" dirty="0" smtClean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1" i="0" dirty="0" smtClean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электронные и информационные ресурсы с аудио- и видеоинформацией,</a:t>
                      </a:r>
                      <a:r>
                        <a:rPr lang="ru-RU" sz="1400" b="1" i="0" baseline="0" dirty="0" smtClean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1" i="0" dirty="0" smtClean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 комбинированной информацией</a:t>
                      </a:r>
                      <a:r>
                        <a:rPr lang="ru-RU" sz="1400" b="1" i="0" baseline="0" dirty="0" smtClean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Работа в условиях дистанционного образовательного пространства.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628148">
                <a:tc>
                  <a:txBody>
                    <a:bodyPr/>
                    <a:lstStyle/>
                    <a:p>
                      <a:pPr lvl="0"/>
                      <a:r>
                        <a:rPr lang="kk-KZ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Технология критериального оценивания в начальной школе</a:t>
                      </a:r>
                      <a:endParaRPr lang="ru-RU" sz="1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effectLst/>
                          <a:latin typeface="Times New Roman"/>
                          <a:ea typeface="Calibri"/>
                        </a:rPr>
                        <a:t>Новые подходы к диагностике и оцениванию учебных достижений обучающихся, содержания процесса оценки качества образования.</a:t>
                      </a:r>
                      <a:r>
                        <a:rPr lang="ru-RU" sz="1400" baseline="0" dirty="0" smtClean="0">
                          <a:effectLst/>
                          <a:latin typeface="Times New Roman"/>
                          <a:ea typeface="Calibri"/>
                        </a:rPr>
                        <a:t> </a:t>
                      </a:r>
                      <a:r>
                        <a:rPr lang="ru-RU" sz="1400" dirty="0" smtClean="0">
                          <a:effectLst/>
                          <a:latin typeface="Times New Roman"/>
                          <a:ea typeface="Calibri"/>
                        </a:rPr>
                        <a:t>Формирование умений и навыков разработки </a:t>
                      </a:r>
                      <a:r>
                        <a:rPr lang="ru-RU" sz="1400" dirty="0" err="1" smtClean="0">
                          <a:effectLst/>
                          <a:latin typeface="Times New Roman"/>
                          <a:ea typeface="Calibri"/>
                        </a:rPr>
                        <a:t>формативных</a:t>
                      </a:r>
                      <a:r>
                        <a:rPr lang="ru-RU" sz="1400" dirty="0" smtClean="0">
                          <a:effectLst/>
                          <a:latin typeface="Times New Roman"/>
                          <a:ea typeface="Calibri"/>
                        </a:rPr>
                        <a:t> и </a:t>
                      </a:r>
                      <a:r>
                        <a:rPr lang="ru-RU" sz="1400" dirty="0" err="1" smtClean="0">
                          <a:effectLst/>
                          <a:latin typeface="Times New Roman"/>
                          <a:ea typeface="Calibri"/>
                        </a:rPr>
                        <a:t>суммативных</a:t>
                      </a:r>
                      <a:r>
                        <a:rPr lang="ru-RU" sz="1400" dirty="0" smtClean="0">
                          <a:effectLst/>
                          <a:latin typeface="Times New Roman"/>
                          <a:ea typeface="Calibri"/>
                        </a:rPr>
                        <a:t> заданий по предметам начальной школы;</a:t>
                      </a:r>
                      <a:r>
                        <a:rPr lang="ru-RU" sz="1400" baseline="0" dirty="0" smtClean="0">
                          <a:effectLst/>
                          <a:latin typeface="Times New Roman"/>
                          <a:ea typeface="Calibri"/>
                        </a:rPr>
                        <a:t> </a:t>
                      </a:r>
                      <a:r>
                        <a:rPr lang="ru-RU" sz="1400" b="1" baseline="0" dirty="0" smtClean="0">
                          <a:effectLst/>
                          <a:latin typeface="Times New Roman"/>
                          <a:ea typeface="Calibri"/>
                        </a:rPr>
                        <a:t>маршрутных листов в условиях дистанционного обучения</a:t>
                      </a:r>
                      <a:r>
                        <a:rPr lang="ru-RU" sz="1400" baseline="0" dirty="0" smtClean="0">
                          <a:effectLst/>
                          <a:latin typeface="Times New Roman"/>
                          <a:ea typeface="Calibri"/>
                        </a:rPr>
                        <a:t>. </a:t>
                      </a:r>
                      <a:r>
                        <a:rPr lang="ru-RU" sz="1400" b="1" baseline="0" dirty="0" smtClean="0">
                          <a:effectLst/>
                          <a:latin typeface="Times New Roman"/>
                          <a:ea typeface="Calibri"/>
                        </a:rPr>
                        <a:t>Разработка критериев и дескрипторов заданий в условиях онлайн обучения. Ведение </a:t>
                      </a:r>
                      <a:r>
                        <a:rPr lang="ru-RU" sz="1400" b="1" baseline="0" dirty="0" smtClean="0">
                          <a:effectLst/>
                          <a:latin typeface="Times New Roman"/>
                          <a:ea typeface="Calibri"/>
                        </a:rPr>
                        <a:t>электронной документации. </a:t>
                      </a:r>
                      <a:endParaRPr lang="ru-RU" sz="1400" b="1" dirty="0"/>
                    </a:p>
                  </a:txBody>
                  <a:tcPr/>
                </a:tc>
              </a:tr>
              <a:tr h="897991"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effectLst/>
                          <a:latin typeface="Times New Roman"/>
                          <a:ea typeface="Calibri"/>
                        </a:rPr>
                        <a:t>Профессиональные ориентиры учителя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effectLst/>
                          <a:latin typeface="Times New Roman"/>
                          <a:ea typeface="Calibri"/>
                        </a:rPr>
                        <a:t>Новые подходы в преподавании и обучении. </a:t>
                      </a:r>
                      <a:r>
                        <a:rPr lang="ru-RU" sz="1400" b="1" dirty="0" smtClean="0">
                          <a:effectLst/>
                          <a:latin typeface="Times New Roman"/>
                          <a:ea typeface="Calibri"/>
                        </a:rPr>
                        <a:t>Преподавание в</a:t>
                      </a:r>
                      <a:r>
                        <a:rPr lang="ru-RU" sz="1400" b="1" baseline="0" dirty="0" smtClean="0">
                          <a:effectLst/>
                          <a:latin typeface="Times New Roman"/>
                          <a:ea typeface="Calibri"/>
                        </a:rPr>
                        <a:t> условиях онлайн и офлайн обучения.</a:t>
                      </a:r>
                      <a:endParaRPr lang="ru-RU" sz="1400" b="1" dirty="0"/>
                    </a:p>
                  </a:txBody>
                  <a:tcPr/>
                </a:tc>
              </a:tr>
              <a:tr h="636077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Методики преподавания предметов начальной школы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i="0" u="sng" dirty="0" smtClean="0"/>
                        <a:t>Внесены </a:t>
                      </a:r>
                      <a:r>
                        <a:rPr lang="ru-RU" sz="1400" b="1" i="0" u="sng" dirty="0" smtClean="0"/>
                        <a:t>изменения в соответствии с особенностями </a:t>
                      </a:r>
                      <a:r>
                        <a:rPr lang="ru-RU" sz="1400" b="1" i="0" u="sng" dirty="0" smtClean="0"/>
                        <a:t>предмета, обновления его содержания.</a:t>
                      </a:r>
                      <a:endParaRPr lang="ru-RU" sz="1400" b="1" i="0" u="sng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41418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154"/>
          </a:xfrm>
        </p:spPr>
        <p:txBody>
          <a:bodyPr>
            <a:normAutofit fontScale="90000"/>
          </a:bodyPr>
          <a:lstStyle/>
          <a:p>
            <a:pPr lvl="0"/>
            <a:r>
              <a:rPr lang="ru-RU" sz="2800" b="1" dirty="0"/>
              <a:t>Дополнительная ОП (</a:t>
            </a:r>
            <a:r>
              <a:rPr lang="ru-RU" sz="2800" b="1" i="1" dirty="0"/>
              <a:t>М</a:t>
            </a:r>
            <a:r>
              <a:rPr lang="en-US" sz="2800" b="1" i="1" dirty="0" err="1"/>
              <a:t>inor</a:t>
            </a:r>
            <a:r>
              <a:rPr lang="ru-RU" sz="2800" b="1" i="1" dirty="0" smtClean="0"/>
              <a:t>)</a:t>
            </a:r>
            <a:br>
              <a:rPr lang="ru-RU" sz="2800" b="1" i="1" dirty="0" smtClean="0"/>
            </a:br>
            <a:r>
              <a:rPr lang="ru-RU" sz="2400" b="1" dirty="0"/>
              <a:t>«STEM-образование в начальной школе»</a:t>
            </a:r>
            <a:r>
              <a:rPr lang="ru-RU" sz="2800" b="1" dirty="0"/>
              <a:t/>
            </a:r>
            <a:br>
              <a:rPr lang="ru-RU" sz="2800" b="1" dirty="0"/>
            </a:b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dirty="0" smtClean="0">
                <a:latin typeface="Times New Roman"/>
                <a:ea typeface="Calibri"/>
                <a:cs typeface="Times New Roman"/>
              </a:rPr>
              <a:t>формирование </a:t>
            </a:r>
            <a:r>
              <a:rPr lang="ru-RU" dirty="0">
                <a:latin typeface="Times New Roman"/>
                <a:ea typeface="Calibri"/>
                <a:cs typeface="Times New Roman"/>
              </a:rPr>
              <a:t>инновационного мышления </a:t>
            </a:r>
            <a:r>
              <a:rPr lang="ru-RU" dirty="0" smtClean="0">
                <a:latin typeface="Times New Roman"/>
                <a:ea typeface="Calibri"/>
                <a:cs typeface="Times New Roman"/>
              </a:rPr>
              <a:t>будущего педагога;</a:t>
            </a: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dirty="0" smtClean="0">
                <a:latin typeface="Times New Roman"/>
                <a:ea typeface="Calibri"/>
                <a:cs typeface="Times New Roman"/>
              </a:rPr>
              <a:t>формирование </a:t>
            </a:r>
            <a:r>
              <a:rPr lang="ru-RU" dirty="0">
                <a:latin typeface="Times New Roman"/>
                <a:ea typeface="Calibri"/>
                <a:cs typeface="Times New Roman"/>
              </a:rPr>
              <a:t>умений и навыков 21 </a:t>
            </a:r>
            <a:r>
              <a:rPr lang="ru-RU" dirty="0" smtClean="0">
                <a:latin typeface="Times New Roman"/>
                <a:ea typeface="Calibri"/>
                <a:cs typeface="Times New Roman"/>
              </a:rPr>
              <a:t>века;</a:t>
            </a: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dirty="0" smtClean="0">
                <a:latin typeface="Times New Roman"/>
                <a:ea typeface="Calibri"/>
                <a:cs typeface="Times New Roman"/>
              </a:rPr>
              <a:t>овладение </a:t>
            </a:r>
            <a:r>
              <a:rPr lang="ru-RU" b="1" dirty="0">
                <a:latin typeface="Times New Roman"/>
                <a:ea typeface="Calibri"/>
                <a:cs typeface="Times New Roman"/>
              </a:rPr>
              <a:t>умениями работать в условиях дистанционного </a:t>
            </a:r>
            <a:r>
              <a:rPr lang="ru-RU" b="1" dirty="0" smtClean="0">
                <a:latin typeface="Times New Roman"/>
                <a:ea typeface="Calibri"/>
                <a:cs typeface="Times New Roman"/>
              </a:rPr>
              <a:t>обучения; </a:t>
            </a:r>
            <a:r>
              <a:rPr lang="ru-RU" dirty="0" smtClean="0">
                <a:latin typeface="Times New Roman"/>
                <a:ea typeface="Calibri"/>
                <a:cs typeface="Times New Roman"/>
              </a:rPr>
              <a:t>навыками конструирования, </a:t>
            </a:r>
            <a:r>
              <a:rPr lang="ru-RU" dirty="0">
                <a:latin typeface="Times New Roman"/>
                <a:ea typeface="Calibri"/>
                <a:cs typeface="Times New Roman"/>
              </a:rPr>
              <a:t>робототехникой, программирования, моделирования, </a:t>
            </a:r>
            <a:r>
              <a:rPr lang="ru-RU" dirty="0" smtClean="0">
                <a:latin typeface="Times New Roman"/>
                <a:ea typeface="Calibri"/>
                <a:cs typeface="Times New Roman"/>
              </a:rPr>
              <a:t>3D-проектирования</a:t>
            </a:r>
            <a:r>
              <a:rPr lang="ru-RU" b="1" dirty="0" smtClean="0">
                <a:latin typeface="Times New Roman"/>
                <a:ea typeface="Calibri"/>
                <a:cs typeface="Times New Roman"/>
              </a:rPr>
              <a:t>;</a:t>
            </a: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b="1" dirty="0" smtClean="0">
                <a:latin typeface="Times New Roman"/>
                <a:ea typeface="Calibri"/>
                <a:cs typeface="Times New Roman"/>
              </a:rPr>
              <a:t>создание </a:t>
            </a:r>
            <a:r>
              <a:rPr lang="ru-RU" b="1" dirty="0">
                <a:latin typeface="Times New Roman"/>
                <a:ea typeface="Calibri"/>
                <a:cs typeface="Times New Roman"/>
              </a:rPr>
              <a:t>связей между школой, обществом, профессиональной </a:t>
            </a:r>
            <a:r>
              <a:rPr lang="ru-RU" b="1" dirty="0" smtClean="0">
                <a:latin typeface="Times New Roman"/>
                <a:ea typeface="Calibri"/>
                <a:cs typeface="Times New Roman"/>
              </a:rPr>
              <a:t>деятельностью</a:t>
            </a:r>
            <a:r>
              <a:rPr lang="ru-RU" dirty="0" smtClean="0">
                <a:latin typeface="Times New Roman"/>
                <a:ea typeface="Calibri"/>
                <a:cs typeface="Times New Roman"/>
              </a:rPr>
              <a:t>.</a:t>
            </a:r>
            <a:endParaRPr lang="ru-RU" sz="2400" dirty="0"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34455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432048"/>
          </a:xfrm>
        </p:spPr>
        <p:txBody>
          <a:bodyPr>
            <a:noAutofit/>
          </a:bodyPr>
          <a:lstStyle/>
          <a:p>
            <a:r>
              <a:rPr lang="ru-RU" sz="2800" b="1" dirty="0">
                <a:solidFill>
                  <a:prstClr val="black"/>
                </a:solidFill>
              </a:rPr>
              <a:t>Модуль </a:t>
            </a:r>
            <a:r>
              <a:rPr lang="ru-RU" sz="2800" b="1" dirty="0" smtClean="0">
                <a:solidFill>
                  <a:prstClr val="black"/>
                </a:solidFill>
              </a:rPr>
              <a:t>«</a:t>
            </a:r>
            <a:r>
              <a:rPr lang="en-US" sz="2800" b="1" dirty="0">
                <a:solidFill>
                  <a:prstClr val="black"/>
                </a:solidFill>
              </a:rPr>
              <a:t>STEM-</a:t>
            </a:r>
            <a:r>
              <a:rPr lang="ru-RU" sz="2800" b="1" dirty="0">
                <a:solidFill>
                  <a:prstClr val="black"/>
                </a:solidFill>
              </a:rPr>
              <a:t>образование в начальной школе» </a:t>
            </a:r>
            <a:endParaRPr lang="ru-RU" sz="28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89671707"/>
              </p:ext>
            </p:extLst>
          </p:nvPr>
        </p:nvGraphicFramePr>
        <p:xfrm>
          <a:off x="611560" y="620688"/>
          <a:ext cx="8244408" cy="57151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18228"/>
                <a:gridCol w="5526180"/>
              </a:tblGrid>
              <a:tr h="455091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Курсы (КВ (ПД))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Содержание курса</a:t>
                      </a:r>
                      <a:endParaRPr lang="ru-RU" dirty="0"/>
                    </a:p>
                  </a:txBody>
                  <a:tcPr/>
                </a:tc>
              </a:tr>
              <a:tr h="796408">
                <a:tc>
                  <a:txBody>
                    <a:bodyPr/>
                    <a:lstStyle/>
                    <a:p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Основы программирования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Элементы теории алгоритмов.</a:t>
                      </a:r>
                      <a:r>
                        <a:rPr lang="ru-RU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Разработка и применение алгоритмов. Программные инструментальные средства. Языки программирования. Программы 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Microsoft Excel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Microsoft Access 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 другие. </a:t>
                      </a:r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Разработка электронных учебных ресурсов.</a:t>
                      </a:r>
                    </a:p>
                  </a:txBody>
                  <a:tcPr/>
                </a:tc>
              </a:tr>
              <a:tr h="1706589">
                <a:tc>
                  <a:txBody>
                    <a:bodyPr/>
                    <a:lstStyle/>
                    <a:p>
                      <a:r>
                        <a:rPr lang="x-none" sz="1400" b="1" kern="120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Практикум по созданию мультимедийных продуктов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</a:t>
                      </a:r>
                      <a:r>
                        <a:rPr lang="x-none" sz="1200" kern="120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владение практическими навыками эффективного использования мультимедиа технологий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Проектирование мультимедийных объектов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 Обработка мультимедийной информации. Подходы к использованию информационных технологий при создании мультимедийных объектов. Инструментальные средства создания и модификации мультимедийных объектов</a:t>
                      </a:r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 Оформление полученных результатов в виде презентаций, видеофильмов, маршрутных листов и др.. 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251499">
                <a:tc>
                  <a:txBody>
                    <a:bodyPr/>
                    <a:lstStyle/>
                    <a:p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Практикум по работе с образовательными онлайн платформами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Проектирование основных и дополнительных образовательных программ для начальной школы. </a:t>
                      </a:r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Разработка мультимедийных средств, их реализации в условиях онлайн-обучения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 Создание школьных технопарков и технополисов, студий STEAM-образования и проектных офисов. </a:t>
                      </a:r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Принципы работы  электронных образовательных сред</a:t>
                      </a:r>
                      <a:r>
                        <a:rPr lang="ru-RU" sz="1200" b="1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в условиях дистанционного обучения</a:t>
                      </a:r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</a:t>
                      </a:r>
                      <a:endParaRPr lang="ru-RU" sz="1200" b="1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479044">
                <a:tc>
                  <a:txBody>
                    <a:bodyPr/>
                    <a:lstStyle/>
                    <a:p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Теория и методика преподавания робототехники в школе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Термины и понятия в области робототехники. Законы робототехники. Ознакомление с основами разработки алгоритмов при создании робототехнических конструкций. Принципы проектирования и оценивания состояния роботов. Конструирование и программирование роботов. Методы и приемы робототехники в начальной школе. </a:t>
                      </a:r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Реализация дополнительного образования</a:t>
                      </a:r>
                      <a:r>
                        <a:rPr lang="en-US" sz="12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</a:t>
                      </a:r>
                      <a:r>
                        <a:rPr lang="ru-RU" sz="1200" b="1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условиях дистанционного обучения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47267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432048"/>
          </a:xfrm>
        </p:spPr>
        <p:txBody>
          <a:bodyPr>
            <a:noAutofit/>
          </a:bodyPr>
          <a:lstStyle/>
          <a:p>
            <a:r>
              <a:rPr lang="ru-RU" sz="2800" b="1" dirty="0">
                <a:solidFill>
                  <a:prstClr val="black"/>
                </a:solidFill>
              </a:rPr>
              <a:t>Модуль «STEM-образование в начальной школе </a:t>
            </a:r>
            <a:endParaRPr lang="ru-RU" sz="28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52763819"/>
              </p:ext>
            </p:extLst>
          </p:nvPr>
        </p:nvGraphicFramePr>
        <p:xfrm>
          <a:off x="611560" y="620688"/>
          <a:ext cx="8244408" cy="417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18228"/>
                <a:gridCol w="5526180"/>
              </a:tblGrid>
              <a:tr h="455091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Курсы (КВ (ПД))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Содержание курса</a:t>
                      </a:r>
                      <a:endParaRPr lang="ru-RU" dirty="0"/>
                    </a:p>
                  </a:txBody>
                  <a:tcPr/>
                </a:tc>
              </a:tr>
              <a:tr h="796408">
                <a:tc>
                  <a:txBody>
                    <a:bodyPr/>
                    <a:lstStyle/>
                    <a:p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Формирование функциональной грамотности на уроках математики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Анализ результатов международных оценочных исследований (PISA, TIMSS). Педагогические условия формирования функциональной грамотности. Области формирования грамотности (грамотности чтения; естественнонаучной грамотности; математической грамотности). Средства формирования математической грамотности. Компоненты математической грамотности. Подходы развития математической грамотности. Умения, применительно к математическому содержанию. </a:t>
                      </a:r>
                      <a:r>
                        <a:rPr lang="ru-RU" sz="14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Компетентностно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-ориентированные, интегрированные задания по математике для начальной школы.</a:t>
                      </a:r>
                      <a:endParaRPr lang="ru-RU" sz="1400" b="1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706589">
                <a:tc>
                  <a:txBody>
                    <a:bodyPr/>
                    <a:lstStyle/>
                    <a:p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Ментальная математика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История возникновения. Особенности подходов. Цель, задачи, принципы, средства ментальной математики. Требования к изучению ментальной арифметике. </a:t>
                      </a:r>
                      <a:r>
                        <a:rPr lang="ru-RU" sz="14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Абакус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калькулятор, </a:t>
                      </a:r>
                      <a:r>
                        <a:rPr lang="ru-RU" sz="14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менар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устный счёт. Недостатки раннего обучения. Взаимосвязь математических операций и их многомерность. Положительные и отрицательные стороны ментальной математики.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42973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711</TotalTime>
  <Words>886</Words>
  <Application>Microsoft Office PowerPoint</Application>
  <PresentationFormat>Экран (4:3)</PresentationFormat>
  <Paragraphs>82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Презентация PowerPoint</vt:lpstr>
      <vt:lpstr>Образовательная программа: </vt:lpstr>
      <vt:lpstr>Паспорт образовательной программы</vt:lpstr>
      <vt:lpstr>6В013 Подготовка учителей без предметной специализации ОП 6В01301 «Педагогика и методика начального обучения»</vt:lpstr>
      <vt:lpstr>Образовательная программа  6В01301 «Педагогика и методика начального обучения»</vt:lpstr>
      <vt:lpstr>Презентация PowerPoint</vt:lpstr>
      <vt:lpstr>Дополнительная ОП (Мinor) «STEM-образование в начальной школе» </vt:lpstr>
      <vt:lpstr>Модуль «STEM-образование в начальной школе» </vt:lpstr>
      <vt:lpstr>Модуль «STEM-образование в начальной школе </vt:lpstr>
      <vt:lpstr>По итогам освоения ОП  6В01301 «Педагогика и методика начального обучения» выпускник способен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Есеналиева Шапагат</dc:creator>
  <cp:lastModifiedBy>user</cp:lastModifiedBy>
  <cp:revision>77</cp:revision>
  <dcterms:created xsi:type="dcterms:W3CDTF">2016-11-03T04:55:01Z</dcterms:created>
  <dcterms:modified xsi:type="dcterms:W3CDTF">2020-08-23T09:48:10Z</dcterms:modified>
</cp:coreProperties>
</file>